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3" r:id="rId27"/>
    <p:sldId id="284" r:id="rId28"/>
    <p:sldId id="285" r:id="rId29"/>
    <p:sldId id="286" r:id="rId30"/>
    <p:sldId id="290" r:id="rId31"/>
    <p:sldId id="280" r:id="rId32"/>
    <p:sldId id="281" r:id="rId33"/>
    <p:sldId id="288" r:id="rId34"/>
    <p:sldId id="289" r:id="rId35"/>
    <p:sldId id="291" r:id="rId36"/>
    <p:sldId id="292" r:id="rId37"/>
    <p:sldId id="293" r:id="rId38"/>
    <p:sldId id="294" r:id="rId39"/>
    <p:sldId id="295" r:id="rId40"/>
    <p:sldId id="287"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Helvetica Neue" panose="020B0604020202020204" charset="0"/>
      <p:regular r:id="rId47"/>
      <p:bold r:id="rId48"/>
      <p:italic r:id="rId49"/>
      <p:boldItalic r:id="rId50"/>
    </p:embeddedFont>
    <p:embeddedFont>
      <p:font typeface="Rockwell" panose="02060603020205020403" pitchFamily="18"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IZ+dHgIWJADZBPvvcwE6NCgxL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400" b="0" i="0" u="none" strike="noStrike" cap="none">
                <a:solidFill>
                  <a:schemeClr val="dk1"/>
                </a:solidFill>
                <a:latin typeface="Times New Roman"/>
                <a:ea typeface="Times New Roman"/>
                <a:cs typeface="Times New Roman"/>
                <a:sym typeface="Times New Roman"/>
              </a:rPr>
              <a:t>Now that we’ve covered the context of Title IX on campus, let’s take a few minutes to discuss some of the definitions and policies to make sure that we’re all on the same page.  Sexual misconduct is the umbrella term we use to encompass all of the terms you see on the screen.  Today, we’re only going to discuss two of these in detail, sexual assault and sexual harassment, but if you’d like to know more about the definitions, some examples of the behavior, and how they are addressed in our policies, please go to our sexual misconduct website:  http://sites.udel.edu/sexualmisconduct/ – which you can see here at the bottom of your screen.  </a:t>
            </a:r>
            <a:endParaRPr/>
          </a:p>
        </p:txBody>
      </p:sp>
      <p:sp>
        <p:nvSpPr>
          <p:cNvPr id="181" name="Google Shape;1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99" name="Google Shape;1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26" name="Google Shape;2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32" name="Google Shape;23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 name="Google Shape;1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SzPts val="1400"/>
              <a:buNone/>
            </a:pPr>
            <a:r>
              <a:rPr lang="en-US" sz="1295" b="0" i="0" u="none" strike="noStrike" cap="none">
                <a:solidFill>
                  <a:schemeClr val="dk1"/>
                </a:solidFill>
                <a:latin typeface="Times New Roman"/>
                <a:ea typeface="Times New Roman"/>
                <a:cs typeface="Times New Roman"/>
                <a:sym typeface="Times New Roman"/>
              </a:rPr>
              <a:t>As you may know, the University receives federal financial assistance and thus must comply with the requirements of Title IX.  Title IX legislation has been around since the early 1970s, and many people think about it in the context of equity in Athletics. But Title IX's prohibition against sex discrimination (gender identity and sexual orientation) is much broader than that:  it protects students, faculty, and staff, and both men and women. The law applies to all aspects of our educational programs and activities, such as admissions, recruitment, academics, employment, athletics, and student services. </a:t>
            </a:r>
            <a:endParaRPr/>
          </a:p>
          <a:p>
            <a:pPr marL="0" marR="0" lvl="0" indent="0" algn="l" rtl="0">
              <a:lnSpc>
                <a:spcPct val="80000"/>
              </a:lnSpc>
              <a:spcBef>
                <a:spcPts val="0"/>
              </a:spcBef>
              <a:spcAft>
                <a:spcPts val="0"/>
              </a:spcAft>
              <a:buSzPts val="1400"/>
              <a:buNone/>
            </a:pPr>
            <a:endParaRPr sz="1295" b="1"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333"/>
              </a:spcBef>
              <a:spcAft>
                <a:spcPts val="0"/>
              </a:spcAft>
              <a:buClr>
                <a:schemeClr val="dk1"/>
              </a:buClr>
              <a:buSzPts val="1110"/>
              <a:buFont typeface="Times New Roman"/>
              <a:buNone/>
            </a:pPr>
            <a:r>
              <a:rPr lang="en-US" sz="1110" b="0" i="0" u="none" strike="noStrike" cap="none">
                <a:solidFill>
                  <a:schemeClr val="dk1"/>
                </a:solidFill>
                <a:latin typeface="Times New Roman"/>
                <a:ea typeface="Times New Roman"/>
                <a:cs typeface="Times New Roman"/>
                <a:sym typeface="Times New Roman"/>
              </a:rPr>
              <a:t>In April 2011, the Office of Civil Rights released a “Dear Colleague Letter” (“DCL”) that clarified the obligations of colleges and universities under Title IX. Two key outcomes here were </a:t>
            </a:r>
            <a:r>
              <a:rPr lang="en-US" sz="1110" b="1" i="0" u="none" strike="noStrike" cap="none">
                <a:solidFill>
                  <a:schemeClr val="dk1"/>
                </a:solidFill>
                <a:latin typeface="Times New Roman"/>
                <a:ea typeface="Times New Roman"/>
                <a:cs typeface="Times New Roman"/>
                <a:sym typeface="Times New Roman"/>
              </a:rPr>
              <a:t>defining sexual assault as a form of sexual harassment, and identifying certain requirements that higher ed institutions had to implement immediately – such as addressing student-to-student harassment</a:t>
            </a:r>
            <a:r>
              <a:rPr lang="en-US" sz="1110" b="0" i="0" u="none" strike="noStrike" cap="none">
                <a:solidFill>
                  <a:schemeClr val="dk1"/>
                </a:solidFill>
                <a:latin typeface="Times New Roman"/>
                <a:ea typeface="Times New Roman"/>
                <a:cs typeface="Times New Roman"/>
                <a:sym typeface="Times New Roman"/>
              </a:rPr>
              <a:t>.   Part of these obligations is that the University has a legal – and of course, a moral – obligation to respond promptly and equitably when it has notice of sexual harassment and sexual violence experienced by students, faculty, staff, and visitors on our campus.</a:t>
            </a:r>
            <a:endParaRPr/>
          </a:p>
          <a:p>
            <a:pPr marL="0" marR="0" lvl="0" indent="0" algn="l" rtl="0">
              <a:lnSpc>
                <a:spcPct val="80000"/>
              </a:lnSpc>
              <a:spcBef>
                <a:spcPts val="0"/>
              </a:spcBef>
              <a:spcAft>
                <a:spcPts val="0"/>
              </a:spcAft>
              <a:buSzPts val="1400"/>
              <a:buNone/>
            </a:pPr>
            <a:endParaRPr sz="111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SzPts val="1400"/>
              <a:buNone/>
            </a:pPr>
            <a:endParaRPr sz="1110" b="0" i="0" u="none" strike="noStrike" cap="none">
              <a:solidFill>
                <a:schemeClr val="dk1"/>
              </a:solidFill>
              <a:latin typeface="Calibri"/>
              <a:ea typeface="Calibri"/>
              <a:cs typeface="Calibri"/>
              <a:sym typeface="Calibri"/>
            </a:endParaRPr>
          </a:p>
        </p:txBody>
      </p:sp>
      <p:sp>
        <p:nvSpPr>
          <p:cNvPr id="119" name="Google Shape;1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44" name="Google Shape;2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56" name="Google Shape;25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f275fba62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f275fba627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2f275fba627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05639398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056393986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3056393986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056393986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0563939868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30563939868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0563939868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0563939868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30563939868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0563939868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0563939868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30563939868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0563939868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0563939868_0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30563939868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49"/>
          <p:cNvSpPr/>
          <p:nvPr/>
        </p:nvSpPr>
        <p:spPr>
          <a:xfrm>
            <a:off x="920834" y="1346946"/>
            <a:ext cx="10222992" cy="80683"/>
          </a:xfrm>
          <a:prstGeom prst="rect">
            <a:avLst/>
          </a:prstGeom>
          <a:blipFill rotWithShape="1">
            <a:blip r:embed="rId2">
              <a:alphaModFix amt="85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9"/>
          <p:cNvSpPr/>
          <p:nvPr/>
        </p:nvSpPr>
        <p:spPr>
          <a:xfrm>
            <a:off x="920834" y="4299696"/>
            <a:ext cx="10222992" cy="80683"/>
          </a:xfrm>
          <a:prstGeom prst="rect">
            <a:avLst/>
          </a:prstGeom>
          <a:blipFill rotWithShape="1">
            <a:blip r:embed="rId2">
              <a:alphaModFix amt="85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9"/>
          <p:cNvSpPr/>
          <p:nvPr/>
        </p:nvSpPr>
        <p:spPr>
          <a:xfrm>
            <a:off x="920834" y="1484779"/>
            <a:ext cx="10222992" cy="274320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49"/>
          <p:cNvGrpSpPr/>
          <p:nvPr/>
        </p:nvGrpSpPr>
        <p:grpSpPr>
          <a:xfrm>
            <a:off x="9649215" y="4068923"/>
            <a:ext cx="1080904" cy="1080902"/>
            <a:chOff x="9685338" y="4460675"/>
            <a:chExt cx="1080904" cy="1080902"/>
          </a:xfrm>
        </p:grpSpPr>
        <p:sp>
          <p:nvSpPr>
            <p:cNvPr id="23" name="Google Shape;23;p49"/>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9"/>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49"/>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9"/>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a:endParaRPr/>
          </a:p>
        </p:txBody>
      </p:sp>
      <p:sp>
        <p:nvSpPr>
          <p:cNvPr id="27" name="Google Shape;27;p49"/>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9"/>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i="0" u="none" strike="noStrike" cap="none">
                <a:solidFill>
                  <a:srgbClr val="FFFFFF"/>
                </a:solidFill>
                <a:latin typeface="Rockwell"/>
                <a:ea typeface="Rockwell"/>
                <a:cs typeface="Rockwell"/>
                <a:sym typeface="Rockwell"/>
              </a:defRPr>
            </a:lvl1pPr>
            <a:lvl2pPr marL="0" lvl="1" indent="0" algn="ctr">
              <a:spcBef>
                <a:spcPts val="0"/>
              </a:spcBef>
              <a:buNone/>
              <a:defRPr sz="2800" b="1" i="0" u="none" strike="noStrike" cap="none">
                <a:solidFill>
                  <a:srgbClr val="FFFFFF"/>
                </a:solidFill>
                <a:latin typeface="Rockwell"/>
                <a:ea typeface="Rockwell"/>
                <a:cs typeface="Rockwell"/>
                <a:sym typeface="Rockwell"/>
              </a:defRPr>
            </a:lvl2pPr>
            <a:lvl3pPr marL="0" lvl="2" indent="0" algn="ctr">
              <a:spcBef>
                <a:spcPts val="0"/>
              </a:spcBef>
              <a:buNone/>
              <a:defRPr sz="2800" b="1" i="0" u="none" strike="noStrike" cap="none">
                <a:solidFill>
                  <a:srgbClr val="FFFFFF"/>
                </a:solidFill>
                <a:latin typeface="Rockwell"/>
                <a:ea typeface="Rockwell"/>
                <a:cs typeface="Rockwell"/>
                <a:sym typeface="Rockwell"/>
              </a:defRPr>
            </a:lvl3pPr>
            <a:lvl4pPr marL="0" lvl="3" indent="0" algn="ctr">
              <a:spcBef>
                <a:spcPts val="0"/>
              </a:spcBef>
              <a:buNone/>
              <a:defRPr sz="2800" b="1" i="0" u="none" strike="noStrike" cap="none">
                <a:solidFill>
                  <a:srgbClr val="FFFFFF"/>
                </a:solidFill>
                <a:latin typeface="Rockwell"/>
                <a:ea typeface="Rockwell"/>
                <a:cs typeface="Rockwell"/>
                <a:sym typeface="Rockwell"/>
              </a:defRPr>
            </a:lvl4pPr>
            <a:lvl5pPr marL="0" lvl="4" indent="0" algn="ctr">
              <a:spcBef>
                <a:spcPts val="0"/>
              </a:spcBef>
              <a:buNone/>
              <a:defRPr sz="2800" b="1" i="0" u="none" strike="noStrike" cap="none">
                <a:solidFill>
                  <a:srgbClr val="FFFFFF"/>
                </a:solidFill>
                <a:latin typeface="Rockwell"/>
                <a:ea typeface="Rockwell"/>
                <a:cs typeface="Rockwell"/>
                <a:sym typeface="Rockwell"/>
              </a:defRPr>
            </a:lvl5pPr>
            <a:lvl6pPr marL="0" lvl="5" indent="0" algn="ctr">
              <a:spcBef>
                <a:spcPts val="0"/>
              </a:spcBef>
              <a:buNone/>
              <a:defRPr sz="2800" b="1" i="0" u="none" strike="noStrike" cap="none">
                <a:solidFill>
                  <a:srgbClr val="FFFFFF"/>
                </a:solidFill>
                <a:latin typeface="Rockwell"/>
                <a:ea typeface="Rockwell"/>
                <a:cs typeface="Rockwell"/>
                <a:sym typeface="Rockwell"/>
              </a:defRPr>
            </a:lvl6pPr>
            <a:lvl7pPr marL="0" lvl="6" indent="0" algn="ctr">
              <a:spcBef>
                <a:spcPts val="0"/>
              </a:spcBef>
              <a:buNone/>
              <a:defRPr sz="2800" b="1" i="0" u="none" strike="noStrike" cap="none">
                <a:solidFill>
                  <a:srgbClr val="FFFFFF"/>
                </a:solidFill>
                <a:latin typeface="Rockwell"/>
                <a:ea typeface="Rockwell"/>
                <a:cs typeface="Rockwell"/>
                <a:sym typeface="Rockwell"/>
              </a:defRPr>
            </a:lvl7pPr>
            <a:lvl8pPr marL="0" lvl="7" indent="0" algn="ctr">
              <a:spcBef>
                <a:spcPts val="0"/>
              </a:spcBef>
              <a:buNone/>
              <a:defRPr sz="2800" b="1" i="0" u="none" strike="noStrike" cap="none">
                <a:solidFill>
                  <a:srgbClr val="FFFFFF"/>
                </a:solidFill>
                <a:latin typeface="Rockwell"/>
                <a:ea typeface="Rockwell"/>
                <a:cs typeface="Rockwell"/>
                <a:sym typeface="Rockwell"/>
              </a:defRPr>
            </a:lvl8pPr>
            <a:lvl9pPr marL="0" lvl="8" indent="0" algn="ctr">
              <a:spcBef>
                <a:spcPts val="0"/>
              </a:spcBef>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5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8"/>
          <p:cNvSpPr txBox="1">
            <a:spLocks noGrp="1"/>
          </p:cNvSpPr>
          <p:nvPr>
            <p:ph type="body" idx="1"/>
          </p:nvPr>
        </p:nvSpPr>
        <p:spPr>
          <a:xfrm rot="5400000">
            <a:off x="4073652" y="-882396"/>
            <a:ext cx="4050792" cy="100584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95" name="Google Shape;95;p58"/>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FFFFF"/>
              </a:buClr>
              <a:buSzPts val="1400"/>
              <a:buFont typeface="Rockwell"/>
              <a:buNone/>
              <a:defRPr/>
            </a:lvl1pPr>
            <a:lvl2pPr marL="0" lvl="1" indent="0" algn="r">
              <a:spcBef>
                <a:spcPts val="0"/>
              </a:spcBef>
              <a:spcAft>
                <a:spcPts val="0"/>
              </a:spcAft>
              <a:buClr>
                <a:srgbClr val="FFFFFF"/>
              </a:buClr>
              <a:buSzPts val="1400"/>
              <a:buFont typeface="Rockwell"/>
              <a:buNone/>
              <a:defRPr/>
            </a:lvl2pPr>
            <a:lvl3pPr marL="0" lvl="2" indent="0" algn="r">
              <a:spcBef>
                <a:spcPts val="0"/>
              </a:spcBef>
              <a:spcAft>
                <a:spcPts val="0"/>
              </a:spcAft>
              <a:buClr>
                <a:srgbClr val="FFFFFF"/>
              </a:buClr>
              <a:buSzPts val="1400"/>
              <a:buFont typeface="Rockwell"/>
              <a:buNone/>
              <a:defRPr/>
            </a:lvl3pPr>
            <a:lvl4pPr marL="0" lvl="3" indent="0" algn="r">
              <a:spcBef>
                <a:spcPts val="0"/>
              </a:spcBef>
              <a:spcAft>
                <a:spcPts val="0"/>
              </a:spcAft>
              <a:buClr>
                <a:srgbClr val="FFFFFF"/>
              </a:buClr>
              <a:buSzPts val="1400"/>
              <a:buFont typeface="Rockwell"/>
              <a:buNone/>
              <a:defRPr/>
            </a:lvl4pPr>
            <a:lvl5pPr marL="0" lvl="4" indent="0" algn="r">
              <a:spcBef>
                <a:spcPts val="0"/>
              </a:spcBef>
              <a:spcAft>
                <a:spcPts val="0"/>
              </a:spcAft>
              <a:buClr>
                <a:srgbClr val="FFFFFF"/>
              </a:buClr>
              <a:buSzPts val="1400"/>
              <a:buFont typeface="Rockwell"/>
              <a:buNone/>
              <a:defRPr/>
            </a:lvl5pPr>
            <a:lvl6pPr marL="0" lvl="5" indent="0" algn="r">
              <a:spcBef>
                <a:spcPts val="0"/>
              </a:spcBef>
              <a:spcAft>
                <a:spcPts val="0"/>
              </a:spcAft>
              <a:buClr>
                <a:srgbClr val="FFFFFF"/>
              </a:buClr>
              <a:buSzPts val="1400"/>
              <a:buFont typeface="Rockwell"/>
              <a:buNone/>
              <a:defRPr/>
            </a:lvl6pPr>
            <a:lvl7pPr marL="0" lvl="6" indent="0" algn="r">
              <a:spcBef>
                <a:spcPts val="0"/>
              </a:spcBef>
              <a:spcAft>
                <a:spcPts val="0"/>
              </a:spcAft>
              <a:buClr>
                <a:srgbClr val="FFFFFF"/>
              </a:buClr>
              <a:buSzPts val="1400"/>
              <a:buFont typeface="Rockwell"/>
              <a:buNone/>
              <a:defRPr/>
            </a:lvl7pPr>
            <a:lvl8pPr marL="0" lvl="7" indent="0" algn="r">
              <a:spcBef>
                <a:spcPts val="0"/>
              </a:spcBef>
              <a:spcAft>
                <a:spcPts val="0"/>
              </a:spcAft>
              <a:buClr>
                <a:srgbClr val="FFFFFF"/>
              </a:buClr>
              <a:buSzPts val="1400"/>
              <a:buFont typeface="Rockwell"/>
              <a:buNone/>
              <a:defRPr/>
            </a:lvl8pPr>
            <a:lvl9pPr marL="0" lvl="8" indent="0" algn="r">
              <a:spcBef>
                <a:spcPts val="0"/>
              </a:spcBef>
              <a:spcAft>
                <a:spcPts val="0"/>
              </a:spcAft>
              <a:buClr>
                <a:srgbClr val="FFFFFF"/>
              </a:buClr>
              <a:buSzPts val="1400"/>
              <a:buFont typeface="Rockwel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59"/>
          <p:cNvSpPr txBox="1">
            <a:spLocks noGrp="1"/>
          </p:cNvSpPr>
          <p:nvPr>
            <p:ph type="title"/>
          </p:nvPr>
        </p:nvSpPr>
        <p:spPr>
          <a:xfrm rot="5400000">
            <a:off x="7181850" y="2076450"/>
            <a:ext cx="5638800" cy="255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59"/>
          <p:cNvSpPr txBox="1">
            <a:spLocks noGrp="1"/>
          </p:cNvSpPr>
          <p:nvPr>
            <p:ph type="body" idx="1"/>
          </p:nvPr>
        </p:nvSpPr>
        <p:spPr>
          <a:xfrm rot="5400000">
            <a:off x="2000250" y="-400050"/>
            <a:ext cx="5638800" cy="75057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01" name="Google Shape;101;p59"/>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FFFFF"/>
              </a:buClr>
              <a:buSzPts val="1400"/>
              <a:buFont typeface="Rockwell"/>
              <a:buNone/>
              <a:defRPr/>
            </a:lvl1pPr>
            <a:lvl2pPr marL="0" lvl="1" indent="0" algn="r">
              <a:spcBef>
                <a:spcPts val="0"/>
              </a:spcBef>
              <a:spcAft>
                <a:spcPts val="0"/>
              </a:spcAft>
              <a:buClr>
                <a:srgbClr val="FFFFFF"/>
              </a:buClr>
              <a:buSzPts val="1400"/>
              <a:buFont typeface="Rockwell"/>
              <a:buNone/>
              <a:defRPr/>
            </a:lvl2pPr>
            <a:lvl3pPr marL="0" lvl="2" indent="0" algn="r">
              <a:spcBef>
                <a:spcPts val="0"/>
              </a:spcBef>
              <a:spcAft>
                <a:spcPts val="0"/>
              </a:spcAft>
              <a:buClr>
                <a:srgbClr val="FFFFFF"/>
              </a:buClr>
              <a:buSzPts val="1400"/>
              <a:buFont typeface="Rockwell"/>
              <a:buNone/>
              <a:defRPr/>
            </a:lvl3pPr>
            <a:lvl4pPr marL="0" lvl="3" indent="0" algn="r">
              <a:spcBef>
                <a:spcPts val="0"/>
              </a:spcBef>
              <a:spcAft>
                <a:spcPts val="0"/>
              </a:spcAft>
              <a:buClr>
                <a:srgbClr val="FFFFFF"/>
              </a:buClr>
              <a:buSzPts val="1400"/>
              <a:buFont typeface="Rockwell"/>
              <a:buNone/>
              <a:defRPr/>
            </a:lvl4pPr>
            <a:lvl5pPr marL="0" lvl="4" indent="0" algn="r">
              <a:spcBef>
                <a:spcPts val="0"/>
              </a:spcBef>
              <a:spcAft>
                <a:spcPts val="0"/>
              </a:spcAft>
              <a:buClr>
                <a:srgbClr val="FFFFFF"/>
              </a:buClr>
              <a:buSzPts val="1400"/>
              <a:buFont typeface="Rockwell"/>
              <a:buNone/>
              <a:defRPr/>
            </a:lvl5pPr>
            <a:lvl6pPr marL="0" lvl="5" indent="0" algn="r">
              <a:spcBef>
                <a:spcPts val="0"/>
              </a:spcBef>
              <a:spcAft>
                <a:spcPts val="0"/>
              </a:spcAft>
              <a:buClr>
                <a:srgbClr val="FFFFFF"/>
              </a:buClr>
              <a:buSzPts val="1400"/>
              <a:buFont typeface="Rockwell"/>
              <a:buNone/>
              <a:defRPr/>
            </a:lvl6pPr>
            <a:lvl7pPr marL="0" lvl="6" indent="0" algn="r">
              <a:spcBef>
                <a:spcPts val="0"/>
              </a:spcBef>
              <a:spcAft>
                <a:spcPts val="0"/>
              </a:spcAft>
              <a:buClr>
                <a:srgbClr val="FFFFFF"/>
              </a:buClr>
              <a:buSzPts val="1400"/>
              <a:buFont typeface="Rockwell"/>
              <a:buNone/>
              <a:defRPr/>
            </a:lvl7pPr>
            <a:lvl8pPr marL="0" lvl="7" indent="0" algn="r">
              <a:spcBef>
                <a:spcPts val="0"/>
              </a:spcBef>
              <a:spcAft>
                <a:spcPts val="0"/>
              </a:spcAft>
              <a:buClr>
                <a:srgbClr val="FFFFFF"/>
              </a:buClr>
              <a:buSzPts val="1400"/>
              <a:buFont typeface="Rockwell"/>
              <a:buNone/>
              <a:defRPr/>
            </a:lvl8pPr>
            <a:lvl9pPr marL="0" lvl="8" indent="0" algn="r">
              <a:spcBef>
                <a:spcPts val="0"/>
              </a:spcBef>
              <a:spcAft>
                <a:spcPts val="0"/>
              </a:spcAft>
              <a:buClr>
                <a:srgbClr val="FFFFFF"/>
              </a:buClr>
              <a:buSzPts val="1400"/>
              <a:buFont typeface="Rockwel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spTree>
      <p:nvGrpSpPr>
        <p:cNvPr id="1" name="Shape 104"/>
        <p:cNvGrpSpPr/>
        <p:nvPr/>
      </p:nvGrpSpPr>
      <p:grpSpPr>
        <a:xfrm>
          <a:off x="0" y="0"/>
          <a:ext cx="0" cy="0"/>
          <a:chOff x="0" y="0"/>
          <a:chExt cx="0" cy="0"/>
        </a:xfrm>
      </p:grpSpPr>
      <p:sp>
        <p:nvSpPr>
          <p:cNvPr id="105" name="Google Shape;105;p60"/>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560"/>
              </a:spcBef>
              <a:spcAft>
                <a:spcPts val="0"/>
              </a:spcAft>
              <a:buClr>
                <a:schemeClr val="dk2"/>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48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L="1371600" marR="0" lvl="2" indent="-355600" algn="l">
              <a:lnSpc>
                <a:spcPct val="90000"/>
              </a:lnSpc>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a:lnSpc>
                <a:spcPct val="90000"/>
              </a:lnSpc>
              <a:spcBef>
                <a:spcPts val="36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36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60"/>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560"/>
              </a:spcBef>
              <a:spcAft>
                <a:spcPts val="0"/>
              </a:spcAft>
              <a:buClr>
                <a:schemeClr val="dk2"/>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48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L="1371600" marR="0" lvl="2" indent="-355600" algn="l">
              <a:lnSpc>
                <a:spcPct val="90000"/>
              </a:lnSpc>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a:lnSpc>
                <a:spcPct val="90000"/>
              </a:lnSpc>
              <a:spcBef>
                <a:spcPts val="36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36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6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noAutofit/>
          </a:bodyPr>
          <a:lstStyle>
            <a:lvl1pPr marR="0" lvl="0"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60"/>
          <p:cNvSpPr txBox="1">
            <a:spLocks noGrp="1"/>
          </p:cNvSpPr>
          <p:nvPr>
            <p:ph type="sldNum" idx="12"/>
          </p:nvPr>
        </p:nvSpPr>
        <p:spPr>
          <a:xfrm>
            <a:off x="8737600" y="6356351"/>
            <a:ext cx="2844800" cy="366183"/>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600"/>
              <a:buFont typeface="Helvetica Neue"/>
              <a:buNone/>
              <a:defRPr sz="1600" b="0" i="0" u="none" strike="noStrike" cap="none">
                <a:solidFill>
                  <a:schemeClr val="dk2"/>
                </a:solidFill>
                <a:latin typeface="Helvetica Neue"/>
                <a:ea typeface="Helvetica Neue"/>
                <a:cs typeface="Helvetica Neue"/>
                <a:sym typeface="Helvetica Neue"/>
              </a:defRPr>
            </a:lvl1pPr>
            <a:lvl2pPr marL="0" marR="0" lvl="1" indent="0" algn="r">
              <a:spcBef>
                <a:spcPts val="0"/>
              </a:spcBef>
              <a:spcAft>
                <a:spcPts val="0"/>
              </a:spcAft>
              <a:buClr>
                <a:schemeClr val="dk2"/>
              </a:buClr>
              <a:buSzPts val="1600"/>
              <a:buFont typeface="Helvetica Neue"/>
              <a:buNone/>
              <a:defRPr sz="1600" b="0" i="0" u="none" strike="noStrike" cap="none">
                <a:solidFill>
                  <a:schemeClr val="dk2"/>
                </a:solidFill>
                <a:latin typeface="Helvetica Neue"/>
                <a:ea typeface="Helvetica Neue"/>
                <a:cs typeface="Helvetica Neue"/>
                <a:sym typeface="Helvetica Neue"/>
              </a:defRPr>
            </a:lvl2pPr>
            <a:lvl3pPr marL="0" marR="0" lvl="2" indent="0" algn="r">
              <a:spcBef>
                <a:spcPts val="0"/>
              </a:spcBef>
              <a:spcAft>
                <a:spcPts val="0"/>
              </a:spcAft>
              <a:buClr>
                <a:schemeClr val="dk2"/>
              </a:buClr>
              <a:buSzPts val="1600"/>
              <a:buFont typeface="Helvetica Neue"/>
              <a:buNone/>
              <a:defRPr sz="1600" b="0" i="0" u="none" strike="noStrike" cap="none">
                <a:solidFill>
                  <a:schemeClr val="dk2"/>
                </a:solidFill>
                <a:latin typeface="Helvetica Neue"/>
                <a:ea typeface="Helvetica Neue"/>
                <a:cs typeface="Helvetica Neue"/>
                <a:sym typeface="Helvetica Neue"/>
              </a:defRPr>
            </a:lvl3pPr>
            <a:lvl4pPr marL="0" marR="0" lvl="3" indent="0" algn="r">
              <a:spcBef>
                <a:spcPts val="0"/>
              </a:spcBef>
              <a:spcAft>
                <a:spcPts val="0"/>
              </a:spcAft>
              <a:buClr>
                <a:schemeClr val="dk2"/>
              </a:buClr>
              <a:buSzPts val="1600"/>
              <a:buFont typeface="Helvetica Neue"/>
              <a:buNone/>
              <a:defRPr sz="1600" b="0" i="0" u="none" strike="noStrike" cap="none">
                <a:solidFill>
                  <a:schemeClr val="dk2"/>
                </a:solidFill>
                <a:latin typeface="Helvetica Neue"/>
                <a:ea typeface="Helvetica Neue"/>
                <a:cs typeface="Helvetica Neue"/>
                <a:sym typeface="Helvetica Neue"/>
              </a:defRPr>
            </a:lvl4pPr>
            <a:lvl5pPr marL="0" marR="0" lvl="4" indent="0" algn="r">
              <a:spcBef>
                <a:spcPts val="0"/>
              </a:spcBef>
              <a:spcAft>
                <a:spcPts val="0"/>
              </a:spcAft>
              <a:buClr>
                <a:schemeClr val="dk2"/>
              </a:buClr>
              <a:buSzPts val="1600"/>
              <a:buFont typeface="Helvetica Neue"/>
              <a:buNone/>
              <a:defRPr sz="1600" b="0" i="0" u="none" strike="noStrike" cap="none">
                <a:solidFill>
                  <a:schemeClr val="dk2"/>
                </a:solidFill>
                <a:latin typeface="Helvetica Neue"/>
                <a:ea typeface="Helvetica Neue"/>
                <a:cs typeface="Helvetica Neue"/>
                <a:sym typeface="Helvetica Neue"/>
              </a:defRPr>
            </a:lvl5pPr>
            <a:lvl6pPr marL="0" marR="0" lvl="5" indent="0" algn="r">
              <a:spcBef>
                <a:spcPts val="0"/>
              </a:spcBef>
              <a:spcAft>
                <a:spcPts val="0"/>
              </a:spcAft>
              <a:buClr>
                <a:schemeClr val="dk2"/>
              </a:buClr>
              <a:buSzPts val="1600"/>
              <a:buFont typeface="Helvetica Neue"/>
              <a:buNone/>
              <a:defRPr sz="1600" b="0" i="0" u="none" strike="noStrike" cap="none">
                <a:solidFill>
                  <a:schemeClr val="dk2"/>
                </a:solidFill>
                <a:latin typeface="Helvetica Neue"/>
                <a:ea typeface="Helvetica Neue"/>
                <a:cs typeface="Helvetica Neue"/>
                <a:sym typeface="Helvetica Neue"/>
              </a:defRPr>
            </a:lvl6pPr>
            <a:lvl7pPr marL="0" marR="0" lvl="6" indent="0" algn="r">
              <a:spcBef>
                <a:spcPts val="0"/>
              </a:spcBef>
              <a:spcAft>
                <a:spcPts val="0"/>
              </a:spcAft>
              <a:buClr>
                <a:schemeClr val="dk2"/>
              </a:buClr>
              <a:buSzPts val="1600"/>
              <a:buFont typeface="Helvetica Neue"/>
              <a:buNone/>
              <a:defRPr sz="1600" b="0" i="0" u="none" strike="noStrike" cap="none">
                <a:solidFill>
                  <a:schemeClr val="dk2"/>
                </a:solidFill>
                <a:latin typeface="Helvetica Neue"/>
                <a:ea typeface="Helvetica Neue"/>
                <a:cs typeface="Helvetica Neue"/>
                <a:sym typeface="Helvetica Neue"/>
              </a:defRPr>
            </a:lvl7pPr>
            <a:lvl8pPr marL="0" marR="0" lvl="7" indent="0" algn="r">
              <a:spcBef>
                <a:spcPts val="0"/>
              </a:spcBef>
              <a:spcAft>
                <a:spcPts val="0"/>
              </a:spcAft>
              <a:buClr>
                <a:schemeClr val="dk2"/>
              </a:buClr>
              <a:buSzPts val="1600"/>
              <a:buFont typeface="Helvetica Neue"/>
              <a:buNone/>
              <a:defRPr sz="1600" b="0" i="0" u="none" strike="noStrike" cap="none">
                <a:solidFill>
                  <a:schemeClr val="dk2"/>
                </a:solidFill>
                <a:latin typeface="Helvetica Neue"/>
                <a:ea typeface="Helvetica Neue"/>
                <a:cs typeface="Helvetica Neue"/>
                <a:sym typeface="Helvetica Neue"/>
              </a:defRPr>
            </a:lvl8pPr>
            <a:lvl9pPr marL="0" marR="0" lvl="8" indent="0" algn="r">
              <a:spcBef>
                <a:spcPts val="0"/>
              </a:spcBef>
              <a:spcAft>
                <a:spcPts val="0"/>
              </a:spcAft>
              <a:buClr>
                <a:schemeClr val="dk2"/>
              </a:buClr>
              <a:buSzPts val="1600"/>
              <a:buFont typeface="Helvetica Neue"/>
              <a:buNone/>
              <a:defRPr sz="16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50"/>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0"/>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33" name="Google Shape;33;p50"/>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0"/>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FFFFF"/>
              </a:buClr>
              <a:buSzPts val="1400"/>
              <a:buFont typeface="Rockwell"/>
              <a:buNone/>
              <a:defRPr/>
            </a:lvl1pPr>
            <a:lvl2pPr marL="0" lvl="1" indent="0" algn="r">
              <a:spcBef>
                <a:spcPts val="0"/>
              </a:spcBef>
              <a:spcAft>
                <a:spcPts val="0"/>
              </a:spcAft>
              <a:buClr>
                <a:srgbClr val="FFFFFF"/>
              </a:buClr>
              <a:buSzPts val="1400"/>
              <a:buFont typeface="Rockwell"/>
              <a:buNone/>
              <a:defRPr/>
            </a:lvl2pPr>
            <a:lvl3pPr marL="0" lvl="2" indent="0" algn="r">
              <a:spcBef>
                <a:spcPts val="0"/>
              </a:spcBef>
              <a:spcAft>
                <a:spcPts val="0"/>
              </a:spcAft>
              <a:buClr>
                <a:srgbClr val="FFFFFF"/>
              </a:buClr>
              <a:buSzPts val="1400"/>
              <a:buFont typeface="Rockwell"/>
              <a:buNone/>
              <a:defRPr/>
            </a:lvl3pPr>
            <a:lvl4pPr marL="0" lvl="3" indent="0" algn="r">
              <a:spcBef>
                <a:spcPts val="0"/>
              </a:spcBef>
              <a:spcAft>
                <a:spcPts val="0"/>
              </a:spcAft>
              <a:buClr>
                <a:srgbClr val="FFFFFF"/>
              </a:buClr>
              <a:buSzPts val="1400"/>
              <a:buFont typeface="Rockwell"/>
              <a:buNone/>
              <a:defRPr/>
            </a:lvl4pPr>
            <a:lvl5pPr marL="0" lvl="4" indent="0" algn="r">
              <a:spcBef>
                <a:spcPts val="0"/>
              </a:spcBef>
              <a:spcAft>
                <a:spcPts val="0"/>
              </a:spcAft>
              <a:buClr>
                <a:srgbClr val="FFFFFF"/>
              </a:buClr>
              <a:buSzPts val="1400"/>
              <a:buFont typeface="Rockwell"/>
              <a:buNone/>
              <a:defRPr/>
            </a:lvl5pPr>
            <a:lvl6pPr marL="0" lvl="5" indent="0" algn="r">
              <a:spcBef>
                <a:spcPts val="0"/>
              </a:spcBef>
              <a:spcAft>
                <a:spcPts val="0"/>
              </a:spcAft>
              <a:buClr>
                <a:srgbClr val="FFFFFF"/>
              </a:buClr>
              <a:buSzPts val="1400"/>
              <a:buFont typeface="Rockwell"/>
              <a:buNone/>
              <a:defRPr/>
            </a:lvl6pPr>
            <a:lvl7pPr marL="0" lvl="6" indent="0" algn="r">
              <a:spcBef>
                <a:spcPts val="0"/>
              </a:spcBef>
              <a:spcAft>
                <a:spcPts val="0"/>
              </a:spcAft>
              <a:buClr>
                <a:srgbClr val="FFFFFF"/>
              </a:buClr>
              <a:buSzPts val="1400"/>
              <a:buFont typeface="Rockwell"/>
              <a:buNone/>
              <a:defRPr/>
            </a:lvl7pPr>
            <a:lvl8pPr marL="0" lvl="7" indent="0" algn="r">
              <a:spcBef>
                <a:spcPts val="0"/>
              </a:spcBef>
              <a:spcAft>
                <a:spcPts val="0"/>
              </a:spcAft>
              <a:buClr>
                <a:srgbClr val="FFFFFF"/>
              </a:buClr>
              <a:buSzPts val="1400"/>
              <a:buFont typeface="Rockwell"/>
              <a:buNone/>
              <a:defRPr/>
            </a:lvl8pPr>
            <a:lvl9pPr marL="0" lvl="8" indent="0" algn="r">
              <a:spcBef>
                <a:spcPts val="0"/>
              </a:spcBef>
              <a:spcAft>
                <a:spcPts val="0"/>
              </a:spcAft>
              <a:buClr>
                <a:srgbClr val="FFFFFF"/>
              </a:buClr>
              <a:buSzPts val="1400"/>
              <a:buFont typeface="Rockwel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6"/>
        <p:cNvGrpSpPr/>
        <p:nvPr/>
      </p:nvGrpSpPr>
      <p:grpSpPr>
        <a:xfrm>
          <a:off x="0" y="0"/>
          <a:ext cx="0" cy="0"/>
          <a:chOff x="0" y="0"/>
          <a:chExt cx="0" cy="0"/>
        </a:xfrm>
      </p:grpSpPr>
      <p:sp>
        <p:nvSpPr>
          <p:cNvPr id="37" name="Google Shape;37;p51"/>
          <p:cNvSpPr/>
          <p:nvPr/>
        </p:nvSpPr>
        <p:spPr>
          <a:xfrm>
            <a:off x="0" y="4917989"/>
            <a:ext cx="12192000" cy="194001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1"/>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8000"/>
              <a:buFont typeface="Rockwell"/>
              <a:buNone/>
              <a:defRPr sz="8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1"/>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700"/>
              <a:buNone/>
              <a:defRPr sz="2000">
                <a:solidFill>
                  <a:schemeClr val="dk1"/>
                </a:solidFill>
              </a:defRPr>
            </a:lvl1pPr>
            <a:lvl2pPr marL="914400" lvl="1" indent="-228600" algn="l">
              <a:lnSpc>
                <a:spcPct val="90000"/>
              </a:lnSpc>
              <a:spcBef>
                <a:spcPts val="400"/>
              </a:spcBef>
              <a:spcAft>
                <a:spcPts val="0"/>
              </a:spcAft>
              <a:buSzPts val="1530"/>
              <a:buNone/>
              <a:defRPr sz="1800">
                <a:solidFill>
                  <a:srgbClr val="888888"/>
                </a:solidFill>
              </a:defRPr>
            </a:lvl2pPr>
            <a:lvl3pPr marL="1371600" lvl="2" indent="-228600" algn="l">
              <a:lnSpc>
                <a:spcPct val="90000"/>
              </a:lnSpc>
              <a:spcBef>
                <a:spcPts val="400"/>
              </a:spcBef>
              <a:spcAft>
                <a:spcPts val="0"/>
              </a:spcAft>
              <a:buSzPts val="1360"/>
              <a:buNone/>
              <a:defRPr sz="1600">
                <a:solidFill>
                  <a:srgbClr val="888888"/>
                </a:solidFill>
              </a:defRPr>
            </a:lvl3pPr>
            <a:lvl4pPr marL="1828800" lvl="3" indent="-228600" algn="l">
              <a:lnSpc>
                <a:spcPct val="90000"/>
              </a:lnSpc>
              <a:spcBef>
                <a:spcPts val="400"/>
              </a:spcBef>
              <a:spcAft>
                <a:spcPts val="0"/>
              </a:spcAft>
              <a:buSzPts val="1190"/>
              <a:buNone/>
              <a:defRPr sz="1400">
                <a:solidFill>
                  <a:srgbClr val="888888"/>
                </a:solidFill>
              </a:defRPr>
            </a:lvl4pPr>
            <a:lvl5pPr marL="2286000" lvl="4" indent="-228600" algn="l">
              <a:lnSpc>
                <a:spcPct val="90000"/>
              </a:lnSpc>
              <a:spcBef>
                <a:spcPts val="400"/>
              </a:spcBef>
              <a:spcAft>
                <a:spcPts val="0"/>
              </a:spcAft>
              <a:buSzPts val="1190"/>
              <a:buNone/>
              <a:defRPr sz="1400">
                <a:solidFill>
                  <a:srgbClr val="888888"/>
                </a:solidFill>
              </a:defRPr>
            </a:lvl5pPr>
            <a:lvl6pPr marL="2743200" lvl="5" indent="-228600" algn="l">
              <a:lnSpc>
                <a:spcPct val="90000"/>
              </a:lnSpc>
              <a:spcBef>
                <a:spcPts val="400"/>
              </a:spcBef>
              <a:spcAft>
                <a:spcPts val="0"/>
              </a:spcAft>
              <a:buSzPts val="1190"/>
              <a:buNone/>
              <a:defRPr sz="1400">
                <a:solidFill>
                  <a:srgbClr val="888888"/>
                </a:solidFill>
              </a:defRPr>
            </a:lvl6pPr>
            <a:lvl7pPr marL="3200400" lvl="6" indent="-228600" algn="l">
              <a:lnSpc>
                <a:spcPct val="90000"/>
              </a:lnSpc>
              <a:spcBef>
                <a:spcPts val="400"/>
              </a:spcBef>
              <a:spcAft>
                <a:spcPts val="0"/>
              </a:spcAft>
              <a:buSzPts val="1190"/>
              <a:buNone/>
              <a:defRPr sz="1400">
                <a:solidFill>
                  <a:srgbClr val="888888"/>
                </a:solidFill>
              </a:defRPr>
            </a:lvl7pPr>
            <a:lvl8pPr marL="3657600" lvl="7" indent="-228600" algn="l">
              <a:lnSpc>
                <a:spcPct val="90000"/>
              </a:lnSpc>
              <a:spcBef>
                <a:spcPts val="400"/>
              </a:spcBef>
              <a:spcAft>
                <a:spcPts val="0"/>
              </a:spcAft>
              <a:buSzPts val="1190"/>
              <a:buNone/>
              <a:defRPr sz="1400">
                <a:solidFill>
                  <a:srgbClr val="888888"/>
                </a:solidFill>
              </a:defRPr>
            </a:lvl8pPr>
            <a:lvl9pPr marL="4114800" lvl="8" indent="-228600" algn="l">
              <a:lnSpc>
                <a:spcPct val="90000"/>
              </a:lnSpc>
              <a:spcBef>
                <a:spcPts val="400"/>
              </a:spcBef>
              <a:spcAft>
                <a:spcPts val="200"/>
              </a:spcAft>
              <a:buSzPts val="1190"/>
              <a:buNone/>
              <a:defRPr sz="1400">
                <a:solidFill>
                  <a:srgbClr val="888888"/>
                </a:solidFill>
              </a:defRPr>
            </a:lvl9pPr>
          </a:lstStyle>
          <a:p>
            <a:endParaRPr/>
          </a:p>
        </p:txBody>
      </p:sp>
      <p:sp>
        <p:nvSpPr>
          <p:cNvPr id="40" name="Google Shape;40;p51"/>
          <p:cNvSpPr txBox="1">
            <a:spLocks noGrp="1"/>
          </p:cNvSpPr>
          <p:nvPr>
            <p:ph type="dt" idx="10"/>
          </p:nvPr>
        </p:nvSpPr>
        <p:spPr>
          <a:xfrm>
            <a:off x="8593667" y="6272784"/>
            <a:ext cx="26443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1"/>
          <p:cNvSpPr txBox="1">
            <a:spLocks noGrp="1"/>
          </p:cNvSpPr>
          <p:nvPr>
            <p:ph type="ftr" idx="11"/>
          </p:nvPr>
        </p:nvSpPr>
        <p:spPr>
          <a:xfrm>
            <a:off x="2182708"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2" name="Google Shape;42;p51"/>
          <p:cNvGrpSpPr/>
          <p:nvPr/>
        </p:nvGrpSpPr>
        <p:grpSpPr>
          <a:xfrm>
            <a:off x="897399" y="2325848"/>
            <a:ext cx="1080904" cy="1080902"/>
            <a:chOff x="9685338" y="4460675"/>
            <a:chExt cx="1080904" cy="1080902"/>
          </a:xfrm>
        </p:grpSpPr>
        <p:sp>
          <p:nvSpPr>
            <p:cNvPr id="43" name="Google Shape;43;p51"/>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1"/>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51"/>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2800"/>
              <a:buFont typeface="Rockwell"/>
              <a:buNone/>
              <a:defRPr sz="2800" b="1" i="0" u="none" strike="noStrike" cap="none">
                <a:solidFill>
                  <a:srgbClr val="FFFFFF"/>
                </a:solidFill>
                <a:latin typeface="Rockwell"/>
                <a:ea typeface="Rockwell"/>
                <a:cs typeface="Rockwell"/>
                <a:sym typeface="Rockwell"/>
              </a:defRPr>
            </a:lvl1pPr>
            <a:lvl2pPr marL="0" marR="0" lvl="1" indent="0" algn="r">
              <a:spcBef>
                <a:spcPts val="0"/>
              </a:spcBef>
              <a:spcAft>
                <a:spcPts val="0"/>
              </a:spcAft>
              <a:buClr>
                <a:srgbClr val="FFFFFF"/>
              </a:buClr>
              <a:buSzPts val="2800"/>
              <a:buFont typeface="Rockwell"/>
              <a:buNone/>
              <a:defRPr sz="2800" b="1" i="0" u="none" strike="noStrike" cap="none">
                <a:solidFill>
                  <a:srgbClr val="FFFFFF"/>
                </a:solidFill>
                <a:latin typeface="Rockwell"/>
                <a:ea typeface="Rockwell"/>
                <a:cs typeface="Rockwell"/>
                <a:sym typeface="Rockwell"/>
              </a:defRPr>
            </a:lvl2pPr>
            <a:lvl3pPr marL="0" marR="0" lvl="2" indent="0" algn="r">
              <a:spcBef>
                <a:spcPts val="0"/>
              </a:spcBef>
              <a:spcAft>
                <a:spcPts val="0"/>
              </a:spcAft>
              <a:buClr>
                <a:srgbClr val="FFFFFF"/>
              </a:buClr>
              <a:buSzPts val="2800"/>
              <a:buFont typeface="Rockwell"/>
              <a:buNone/>
              <a:defRPr sz="2800" b="1" i="0" u="none" strike="noStrike" cap="none">
                <a:solidFill>
                  <a:srgbClr val="FFFFFF"/>
                </a:solidFill>
                <a:latin typeface="Rockwell"/>
                <a:ea typeface="Rockwell"/>
                <a:cs typeface="Rockwell"/>
                <a:sym typeface="Rockwell"/>
              </a:defRPr>
            </a:lvl3pPr>
            <a:lvl4pPr marL="0" marR="0" lvl="3" indent="0" algn="r">
              <a:spcBef>
                <a:spcPts val="0"/>
              </a:spcBef>
              <a:spcAft>
                <a:spcPts val="0"/>
              </a:spcAft>
              <a:buClr>
                <a:srgbClr val="FFFFFF"/>
              </a:buClr>
              <a:buSzPts val="2800"/>
              <a:buFont typeface="Rockwell"/>
              <a:buNone/>
              <a:defRPr sz="2800" b="1" i="0" u="none" strike="noStrike" cap="none">
                <a:solidFill>
                  <a:srgbClr val="FFFFFF"/>
                </a:solidFill>
                <a:latin typeface="Rockwell"/>
                <a:ea typeface="Rockwell"/>
                <a:cs typeface="Rockwell"/>
                <a:sym typeface="Rockwell"/>
              </a:defRPr>
            </a:lvl4pPr>
            <a:lvl5pPr marL="0" marR="0" lvl="4" indent="0" algn="r">
              <a:spcBef>
                <a:spcPts val="0"/>
              </a:spcBef>
              <a:spcAft>
                <a:spcPts val="0"/>
              </a:spcAft>
              <a:buClr>
                <a:srgbClr val="FFFFFF"/>
              </a:buClr>
              <a:buSzPts val="2800"/>
              <a:buFont typeface="Rockwell"/>
              <a:buNone/>
              <a:defRPr sz="2800" b="1" i="0" u="none" strike="noStrike" cap="none">
                <a:solidFill>
                  <a:srgbClr val="FFFFFF"/>
                </a:solidFill>
                <a:latin typeface="Rockwell"/>
                <a:ea typeface="Rockwell"/>
                <a:cs typeface="Rockwell"/>
                <a:sym typeface="Rockwell"/>
              </a:defRPr>
            </a:lvl5pPr>
            <a:lvl6pPr marL="0" marR="0" lvl="5" indent="0" algn="r">
              <a:spcBef>
                <a:spcPts val="0"/>
              </a:spcBef>
              <a:spcAft>
                <a:spcPts val="0"/>
              </a:spcAft>
              <a:buClr>
                <a:srgbClr val="FFFFFF"/>
              </a:buClr>
              <a:buSzPts val="2800"/>
              <a:buFont typeface="Rockwell"/>
              <a:buNone/>
              <a:defRPr sz="2800" b="1" i="0" u="none" strike="noStrike" cap="none">
                <a:solidFill>
                  <a:srgbClr val="FFFFFF"/>
                </a:solidFill>
                <a:latin typeface="Rockwell"/>
                <a:ea typeface="Rockwell"/>
                <a:cs typeface="Rockwell"/>
                <a:sym typeface="Rockwell"/>
              </a:defRPr>
            </a:lvl6pPr>
            <a:lvl7pPr marL="0" marR="0" lvl="6" indent="0" algn="r">
              <a:spcBef>
                <a:spcPts val="0"/>
              </a:spcBef>
              <a:spcAft>
                <a:spcPts val="0"/>
              </a:spcAft>
              <a:buClr>
                <a:srgbClr val="FFFFFF"/>
              </a:buClr>
              <a:buSzPts val="2800"/>
              <a:buFont typeface="Rockwell"/>
              <a:buNone/>
              <a:defRPr sz="2800" b="1" i="0" u="none" strike="noStrike" cap="none">
                <a:solidFill>
                  <a:srgbClr val="FFFFFF"/>
                </a:solidFill>
                <a:latin typeface="Rockwell"/>
                <a:ea typeface="Rockwell"/>
                <a:cs typeface="Rockwell"/>
                <a:sym typeface="Rockwell"/>
              </a:defRPr>
            </a:lvl7pPr>
            <a:lvl8pPr marL="0" marR="0" lvl="7" indent="0" algn="r">
              <a:spcBef>
                <a:spcPts val="0"/>
              </a:spcBef>
              <a:spcAft>
                <a:spcPts val="0"/>
              </a:spcAft>
              <a:buClr>
                <a:srgbClr val="FFFFFF"/>
              </a:buClr>
              <a:buSzPts val="2800"/>
              <a:buFont typeface="Rockwell"/>
              <a:buNone/>
              <a:defRPr sz="2800" b="1" i="0" u="none" strike="noStrike" cap="none">
                <a:solidFill>
                  <a:srgbClr val="FFFFFF"/>
                </a:solidFill>
                <a:latin typeface="Rockwell"/>
                <a:ea typeface="Rockwell"/>
                <a:cs typeface="Rockwell"/>
                <a:sym typeface="Rockwell"/>
              </a:defRPr>
            </a:lvl8pPr>
            <a:lvl9pPr marL="0" marR="0" lvl="8" indent="0" algn="r">
              <a:spcBef>
                <a:spcPts val="0"/>
              </a:spcBef>
              <a:spcAft>
                <a:spcPts val="0"/>
              </a:spcAft>
              <a:buClr>
                <a:srgbClr val="FFFFFF"/>
              </a:buClr>
              <a:buSzPts val="2800"/>
              <a:buFont typeface="Rockwell"/>
              <a:buNone/>
              <a:defRPr sz="2800" b="1" i="0" u="none" strike="noStrike" cap="none">
                <a:solidFill>
                  <a:srgbClr val="FFFFFF"/>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52"/>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2"/>
          <p:cNvSpPr txBox="1">
            <a:spLocks noGrp="1"/>
          </p:cNvSpPr>
          <p:nvPr>
            <p:ph type="body" idx="1"/>
          </p:nvPr>
        </p:nvSpPr>
        <p:spPr>
          <a:xfrm>
            <a:off x="1069848"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9" name="Google Shape;49;p52"/>
          <p:cNvSpPr txBox="1">
            <a:spLocks noGrp="1"/>
          </p:cNvSpPr>
          <p:nvPr>
            <p:ph type="body" idx="2"/>
          </p:nvPr>
        </p:nvSpPr>
        <p:spPr>
          <a:xfrm>
            <a:off x="6364224"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0" name="Google Shape;50;p5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FFFFF"/>
              </a:buClr>
              <a:buSzPts val="1400"/>
              <a:buFont typeface="Rockwell"/>
              <a:buNone/>
              <a:defRPr/>
            </a:lvl1pPr>
            <a:lvl2pPr marL="0" lvl="1" indent="0" algn="r">
              <a:spcBef>
                <a:spcPts val="0"/>
              </a:spcBef>
              <a:spcAft>
                <a:spcPts val="0"/>
              </a:spcAft>
              <a:buClr>
                <a:srgbClr val="FFFFFF"/>
              </a:buClr>
              <a:buSzPts val="1400"/>
              <a:buFont typeface="Rockwell"/>
              <a:buNone/>
              <a:defRPr/>
            </a:lvl2pPr>
            <a:lvl3pPr marL="0" lvl="2" indent="0" algn="r">
              <a:spcBef>
                <a:spcPts val="0"/>
              </a:spcBef>
              <a:spcAft>
                <a:spcPts val="0"/>
              </a:spcAft>
              <a:buClr>
                <a:srgbClr val="FFFFFF"/>
              </a:buClr>
              <a:buSzPts val="1400"/>
              <a:buFont typeface="Rockwell"/>
              <a:buNone/>
              <a:defRPr/>
            </a:lvl3pPr>
            <a:lvl4pPr marL="0" lvl="3" indent="0" algn="r">
              <a:spcBef>
                <a:spcPts val="0"/>
              </a:spcBef>
              <a:spcAft>
                <a:spcPts val="0"/>
              </a:spcAft>
              <a:buClr>
                <a:srgbClr val="FFFFFF"/>
              </a:buClr>
              <a:buSzPts val="1400"/>
              <a:buFont typeface="Rockwell"/>
              <a:buNone/>
              <a:defRPr/>
            </a:lvl4pPr>
            <a:lvl5pPr marL="0" lvl="4" indent="0" algn="r">
              <a:spcBef>
                <a:spcPts val="0"/>
              </a:spcBef>
              <a:spcAft>
                <a:spcPts val="0"/>
              </a:spcAft>
              <a:buClr>
                <a:srgbClr val="FFFFFF"/>
              </a:buClr>
              <a:buSzPts val="1400"/>
              <a:buFont typeface="Rockwell"/>
              <a:buNone/>
              <a:defRPr/>
            </a:lvl5pPr>
            <a:lvl6pPr marL="0" lvl="5" indent="0" algn="r">
              <a:spcBef>
                <a:spcPts val="0"/>
              </a:spcBef>
              <a:spcAft>
                <a:spcPts val="0"/>
              </a:spcAft>
              <a:buClr>
                <a:srgbClr val="FFFFFF"/>
              </a:buClr>
              <a:buSzPts val="1400"/>
              <a:buFont typeface="Rockwell"/>
              <a:buNone/>
              <a:defRPr/>
            </a:lvl6pPr>
            <a:lvl7pPr marL="0" lvl="6" indent="0" algn="r">
              <a:spcBef>
                <a:spcPts val="0"/>
              </a:spcBef>
              <a:spcAft>
                <a:spcPts val="0"/>
              </a:spcAft>
              <a:buClr>
                <a:srgbClr val="FFFFFF"/>
              </a:buClr>
              <a:buSzPts val="1400"/>
              <a:buFont typeface="Rockwell"/>
              <a:buNone/>
              <a:defRPr/>
            </a:lvl7pPr>
            <a:lvl8pPr marL="0" lvl="7" indent="0" algn="r">
              <a:spcBef>
                <a:spcPts val="0"/>
              </a:spcBef>
              <a:spcAft>
                <a:spcPts val="0"/>
              </a:spcAft>
              <a:buClr>
                <a:srgbClr val="FFFFFF"/>
              </a:buClr>
              <a:buSzPts val="1400"/>
              <a:buFont typeface="Rockwell"/>
              <a:buNone/>
              <a:defRPr/>
            </a:lvl8pPr>
            <a:lvl9pPr marL="0" lvl="8" indent="0" algn="r">
              <a:spcBef>
                <a:spcPts val="0"/>
              </a:spcBef>
              <a:spcAft>
                <a:spcPts val="0"/>
              </a:spcAft>
              <a:buClr>
                <a:srgbClr val="FFFFFF"/>
              </a:buClr>
              <a:buSzPts val="1400"/>
              <a:buFont typeface="Rockwel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5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3"/>
          <p:cNvSpPr txBox="1">
            <a:spLocks noGrp="1"/>
          </p:cNvSpPr>
          <p:nvPr>
            <p:ph type="body" idx="1"/>
          </p:nvPr>
        </p:nvSpPr>
        <p:spPr>
          <a:xfrm>
            <a:off x="1066800"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6" name="Google Shape;56;p53"/>
          <p:cNvSpPr txBox="1">
            <a:spLocks noGrp="1"/>
          </p:cNvSpPr>
          <p:nvPr>
            <p:ph type="body" idx="2"/>
          </p:nvPr>
        </p:nvSpPr>
        <p:spPr>
          <a:xfrm>
            <a:off x="1069848"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7" name="Google Shape;57;p53"/>
          <p:cNvSpPr txBox="1">
            <a:spLocks noGrp="1"/>
          </p:cNvSpPr>
          <p:nvPr>
            <p:ph type="body" idx="3"/>
          </p:nvPr>
        </p:nvSpPr>
        <p:spPr>
          <a:xfrm>
            <a:off x="6364224"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8" name="Google Shape;58;p53"/>
          <p:cNvSpPr txBox="1">
            <a:spLocks noGrp="1"/>
          </p:cNvSpPr>
          <p:nvPr>
            <p:ph type="body" idx="4"/>
          </p:nvPr>
        </p:nvSpPr>
        <p:spPr>
          <a:xfrm>
            <a:off x="6364224"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9" name="Google Shape;59;p53"/>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FFFFF"/>
              </a:buClr>
              <a:buSzPts val="1400"/>
              <a:buFont typeface="Rockwell"/>
              <a:buNone/>
              <a:defRPr/>
            </a:lvl1pPr>
            <a:lvl2pPr marL="0" lvl="1" indent="0" algn="r">
              <a:spcBef>
                <a:spcPts val="0"/>
              </a:spcBef>
              <a:spcAft>
                <a:spcPts val="0"/>
              </a:spcAft>
              <a:buClr>
                <a:srgbClr val="FFFFFF"/>
              </a:buClr>
              <a:buSzPts val="1400"/>
              <a:buFont typeface="Rockwell"/>
              <a:buNone/>
              <a:defRPr/>
            </a:lvl2pPr>
            <a:lvl3pPr marL="0" lvl="2" indent="0" algn="r">
              <a:spcBef>
                <a:spcPts val="0"/>
              </a:spcBef>
              <a:spcAft>
                <a:spcPts val="0"/>
              </a:spcAft>
              <a:buClr>
                <a:srgbClr val="FFFFFF"/>
              </a:buClr>
              <a:buSzPts val="1400"/>
              <a:buFont typeface="Rockwell"/>
              <a:buNone/>
              <a:defRPr/>
            </a:lvl3pPr>
            <a:lvl4pPr marL="0" lvl="3" indent="0" algn="r">
              <a:spcBef>
                <a:spcPts val="0"/>
              </a:spcBef>
              <a:spcAft>
                <a:spcPts val="0"/>
              </a:spcAft>
              <a:buClr>
                <a:srgbClr val="FFFFFF"/>
              </a:buClr>
              <a:buSzPts val="1400"/>
              <a:buFont typeface="Rockwell"/>
              <a:buNone/>
              <a:defRPr/>
            </a:lvl4pPr>
            <a:lvl5pPr marL="0" lvl="4" indent="0" algn="r">
              <a:spcBef>
                <a:spcPts val="0"/>
              </a:spcBef>
              <a:spcAft>
                <a:spcPts val="0"/>
              </a:spcAft>
              <a:buClr>
                <a:srgbClr val="FFFFFF"/>
              </a:buClr>
              <a:buSzPts val="1400"/>
              <a:buFont typeface="Rockwell"/>
              <a:buNone/>
              <a:defRPr/>
            </a:lvl5pPr>
            <a:lvl6pPr marL="0" lvl="5" indent="0" algn="r">
              <a:spcBef>
                <a:spcPts val="0"/>
              </a:spcBef>
              <a:spcAft>
                <a:spcPts val="0"/>
              </a:spcAft>
              <a:buClr>
                <a:srgbClr val="FFFFFF"/>
              </a:buClr>
              <a:buSzPts val="1400"/>
              <a:buFont typeface="Rockwell"/>
              <a:buNone/>
              <a:defRPr/>
            </a:lvl6pPr>
            <a:lvl7pPr marL="0" lvl="6" indent="0" algn="r">
              <a:spcBef>
                <a:spcPts val="0"/>
              </a:spcBef>
              <a:spcAft>
                <a:spcPts val="0"/>
              </a:spcAft>
              <a:buClr>
                <a:srgbClr val="FFFFFF"/>
              </a:buClr>
              <a:buSzPts val="1400"/>
              <a:buFont typeface="Rockwell"/>
              <a:buNone/>
              <a:defRPr/>
            </a:lvl7pPr>
            <a:lvl8pPr marL="0" lvl="7" indent="0" algn="r">
              <a:spcBef>
                <a:spcPts val="0"/>
              </a:spcBef>
              <a:spcAft>
                <a:spcPts val="0"/>
              </a:spcAft>
              <a:buClr>
                <a:srgbClr val="FFFFFF"/>
              </a:buClr>
              <a:buSzPts val="1400"/>
              <a:buFont typeface="Rockwell"/>
              <a:buNone/>
              <a:defRPr/>
            </a:lvl8pPr>
            <a:lvl9pPr marL="0" lvl="8" indent="0" algn="r">
              <a:spcBef>
                <a:spcPts val="0"/>
              </a:spcBef>
              <a:spcAft>
                <a:spcPts val="0"/>
              </a:spcAft>
              <a:buClr>
                <a:srgbClr val="FFFFFF"/>
              </a:buClr>
              <a:buSzPts val="1400"/>
              <a:buFont typeface="Rockwell"/>
              <a:buNone/>
              <a:defRPr/>
            </a:lvl9pPr>
          </a:lstStyle>
          <a:p>
            <a:pPr marL="0" lvl="0" indent="0" algn="r" rtl="0">
              <a:spcBef>
                <a:spcPts val="0"/>
              </a:spcBef>
              <a:spcAft>
                <a:spcPts val="0"/>
              </a:spcAft>
              <a:buNone/>
            </a:pPr>
            <a:r>
              <a:rPr lang="en-US"/>
              <a:t>1</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54"/>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4"/>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4"/>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4"/>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FFFFF"/>
              </a:buClr>
              <a:buSzPts val="1400"/>
              <a:buFont typeface="Rockwell"/>
              <a:buNone/>
              <a:defRPr/>
            </a:lvl1pPr>
            <a:lvl2pPr marL="0" lvl="1" indent="0" algn="r">
              <a:spcBef>
                <a:spcPts val="0"/>
              </a:spcBef>
              <a:spcAft>
                <a:spcPts val="0"/>
              </a:spcAft>
              <a:buClr>
                <a:srgbClr val="FFFFFF"/>
              </a:buClr>
              <a:buSzPts val="1400"/>
              <a:buFont typeface="Rockwell"/>
              <a:buNone/>
              <a:defRPr/>
            </a:lvl2pPr>
            <a:lvl3pPr marL="0" lvl="2" indent="0" algn="r">
              <a:spcBef>
                <a:spcPts val="0"/>
              </a:spcBef>
              <a:spcAft>
                <a:spcPts val="0"/>
              </a:spcAft>
              <a:buClr>
                <a:srgbClr val="FFFFFF"/>
              </a:buClr>
              <a:buSzPts val="1400"/>
              <a:buFont typeface="Rockwell"/>
              <a:buNone/>
              <a:defRPr/>
            </a:lvl3pPr>
            <a:lvl4pPr marL="0" lvl="3" indent="0" algn="r">
              <a:spcBef>
                <a:spcPts val="0"/>
              </a:spcBef>
              <a:spcAft>
                <a:spcPts val="0"/>
              </a:spcAft>
              <a:buClr>
                <a:srgbClr val="FFFFFF"/>
              </a:buClr>
              <a:buSzPts val="1400"/>
              <a:buFont typeface="Rockwell"/>
              <a:buNone/>
              <a:defRPr/>
            </a:lvl4pPr>
            <a:lvl5pPr marL="0" lvl="4" indent="0" algn="r">
              <a:spcBef>
                <a:spcPts val="0"/>
              </a:spcBef>
              <a:spcAft>
                <a:spcPts val="0"/>
              </a:spcAft>
              <a:buClr>
                <a:srgbClr val="FFFFFF"/>
              </a:buClr>
              <a:buSzPts val="1400"/>
              <a:buFont typeface="Rockwell"/>
              <a:buNone/>
              <a:defRPr/>
            </a:lvl5pPr>
            <a:lvl6pPr marL="0" lvl="5" indent="0" algn="r">
              <a:spcBef>
                <a:spcPts val="0"/>
              </a:spcBef>
              <a:spcAft>
                <a:spcPts val="0"/>
              </a:spcAft>
              <a:buClr>
                <a:srgbClr val="FFFFFF"/>
              </a:buClr>
              <a:buSzPts val="1400"/>
              <a:buFont typeface="Rockwell"/>
              <a:buNone/>
              <a:defRPr/>
            </a:lvl6pPr>
            <a:lvl7pPr marL="0" lvl="6" indent="0" algn="r">
              <a:spcBef>
                <a:spcPts val="0"/>
              </a:spcBef>
              <a:spcAft>
                <a:spcPts val="0"/>
              </a:spcAft>
              <a:buClr>
                <a:srgbClr val="FFFFFF"/>
              </a:buClr>
              <a:buSzPts val="1400"/>
              <a:buFont typeface="Rockwell"/>
              <a:buNone/>
              <a:defRPr/>
            </a:lvl7pPr>
            <a:lvl8pPr marL="0" lvl="7" indent="0" algn="r">
              <a:spcBef>
                <a:spcPts val="0"/>
              </a:spcBef>
              <a:spcAft>
                <a:spcPts val="0"/>
              </a:spcAft>
              <a:buClr>
                <a:srgbClr val="FFFFFF"/>
              </a:buClr>
              <a:buSzPts val="1400"/>
              <a:buFont typeface="Rockwell"/>
              <a:buNone/>
              <a:defRPr/>
            </a:lvl8pPr>
            <a:lvl9pPr marL="0" lvl="8" indent="0" algn="r">
              <a:spcBef>
                <a:spcPts val="0"/>
              </a:spcBef>
              <a:spcAft>
                <a:spcPts val="0"/>
              </a:spcAft>
              <a:buClr>
                <a:srgbClr val="FFFFFF"/>
              </a:buClr>
              <a:buSzPts val="1400"/>
              <a:buFont typeface="Rockwel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55"/>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FFFFF"/>
              </a:buClr>
              <a:buSzPts val="1400"/>
              <a:buFont typeface="Rockwell"/>
              <a:buNone/>
              <a:defRPr/>
            </a:lvl1pPr>
            <a:lvl2pPr marL="0" lvl="1" indent="0" algn="r">
              <a:spcBef>
                <a:spcPts val="0"/>
              </a:spcBef>
              <a:spcAft>
                <a:spcPts val="0"/>
              </a:spcAft>
              <a:buClr>
                <a:srgbClr val="FFFFFF"/>
              </a:buClr>
              <a:buSzPts val="1400"/>
              <a:buFont typeface="Rockwell"/>
              <a:buNone/>
              <a:defRPr/>
            </a:lvl2pPr>
            <a:lvl3pPr marL="0" lvl="2" indent="0" algn="r">
              <a:spcBef>
                <a:spcPts val="0"/>
              </a:spcBef>
              <a:spcAft>
                <a:spcPts val="0"/>
              </a:spcAft>
              <a:buClr>
                <a:srgbClr val="FFFFFF"/>
              </a:buClr>
              <a:buSzPts val="1400"/>
              <a:buFont typeface="Rockwell"/>
              <a:buNone/>
              <a:defRPr/>
            </a:lvl3pPr>
            <a:lvl4pPr marL="0" lvl="3" indent="0" algn="r">
              <a:spcBef>
                <a:spcPts val="0"/>
              </a:spcBef>
              <a:spcAft>
                <a:spcPts val="0"/>
              </a:spcAft>
              <a:buClr>
                <a:srgbClr val="FFFFFF"/>
              </a:buClr>
              <a:buSzPts val="1400"/>
              <a:buFont typeface="Rockwell"/>
              <a:buNone/>
              <a:defRPr/>
            </a:lvl4pPr>
            <a:lvl5pPr marL="0" lvl="4" indent="0" algn="r">
              <a:spcBef>
                <a:spcPts val="0"/>
              </a:spcBef>
              <a:spcAft>
                <a:spcPts val="0"/>
              </a:spcAft>
              <a:buClr>
                <a:srgbClr val="FFFFFF"/>
              </a:buClr>
              <a:buSzPts val="1400"/>
              <a:buFont typeface="Rockwell"/>
              <a:buNone/>
              <a:defRPr/>
            </a:lvl5pPr>
            <a:lvl6pPr marL="0" lvl="5" indent="0" algn="r">
              <a:spcBef>
                <a:spcPts val="0"/>
              </a:spcBef>
              <a:spcAft>
                <a:spcPts val="0"/>
              </a:spcAft>
              <a:buClr>
                <a:srgbClr val="FFFFFF"/>
              </a:buClr>
              <a:buSzPts val="1400"/>
              <a:buFont typeface="Rockwell"/>
              <a:buNone/>
              <a:defRPr/>
            </a:lvl6pPr>
            <a:lvl7pPr marL="0" lvl="6" indent="0" algn="r">
              <a:spcBef>
                <a:spcPts val="0"/>
              </a:spcBef>
              <a:spcAft>
                <a:spcPts val="0"/>
              </a:spcAft>
              <a:buClr>
                <a:srgbClr val="FFFFFF"/>
              </a:buClr>
              <a:buSzPts val="1400"/>
              <a:buFont typeface="Rockwell"/>
              <a:buNone/>
              <a:defRPr/>
            </a:lvl7pPr>
            <a:lvl8pPr marL="0" lvl="7" indent="0" algn="r">
              <a:spcBef>
                <a:spcPts val="0"/>
              </a:spcBef>
              <a:spcAft>
                <a:spcPts val="0"/>
              </a:spcAft>
              <a:buClr>
                <a:srgbClr val="FFFFFF"/>
              </a:buClr>
              <a:buSzPts val="1400"/>
              <a:buFont typeface="Rockwell"/>
              <a:buNone/>
              <a:defRPr/>
            </a:lvl8pPr>
            <a:lvl9pPr marL="0" lvl="8" indent="0" algn="r">
              <a:spcBef>
                <a:spcPts val="0"/>
              </a:spcBef>
              <a:spcAft>
                <a:spcPts val="0"/>
              </a:spcAft>
              <a:buClr>
                <a:srgbClr val="FFFFFF"/>
              </a:buClr>
              <a:buSzPts val="1400"/>
              <a:buFont typeface="Rockwel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1"/>
        <p:cNvGrpSpPr/>
        <p:nvPr/>
      </p:nvGrpSpPr>
      <p:grpSpPr>
        <a:xfrm>
          <a:off x="0" y="0"/>
          <a:ext cx="0" cy="0"/>
          <a:chOff x="0" y="0"/>
          <a:chExt cx="0" cy="0"/>
        </a:xfrm>
      </p:grpSpPr>
      <p:sp>
        <p:nvSpPr>
          <p:cNvPr id="72" name="Google Shape;72;p56"/>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6"/>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6"/>
          <p:cNvSpPr txBox="1">
            <a:spLocks noGrp="1"/>
          </p:cNvSpPr>
          <p:nvPr>
            <p:ph type="body" idx="1"/>
          </p:nvPr>
        </p:nvSpPr>
        <p:spPr>
          <a:xfrm>
            <a:off x="838200" y="685800"/>
            <a:ext cx="6711696" cy="5020056"/>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75" name="Google Shape;75;p56"/>
          <p:cNvSpPr txBox="1">
            <a:spLocks noGrp="1"/>
          </p:cNvSpPr>
          <p:nvPr>
            <p:ph type="body" idx="2"/>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76" name="Google Shape;76;p56"/>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8" name="Google Shape;78;p56"/>
          <p:cNvGrpSpPr/>
          <p:nvPr/>
        </p:nvGrpSpPr>
        <p:grpSpPr>
          <a:xfrm>
            <a:off x="11401725" y="6229681"/>
            <a:ext cx="457200" cy="457200"/>
            <a:chOff x="11361456" y="6195813"/>
            <a:chExt cx="548640" cy="548640"/>
          </a:xfrm>
        </p:grpSpPr>
        <p:sp>
          <p:nvSpPr>
            <p:cNvPr id="79" name="Google Shape;79;p56"/>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6"/>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5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FFFFF"/>
              </a:buClr>
              <a:buSzPts val="1400"/>
              <a:buFont typeface="Rockwell"/>
              <a:buNone/>
              <a:defRPr/>
            </a:lvl1pPr>
            <a:lvl2pPr marL="0" lvl="1" indent="0" algn="r">
              <a:spcBef>
                <a:spcPts val="0"/>
              </a:spcBef>
              <a:spcAft>
                <a:spcPts val="0"/>
              </a:spcAft>
              <a:buClr>
                <a:srgbClr val="FFFFFF"/>
              </a:buClr>
              <a:buSzPts val="1400"/>
              <a:buFont typeface="Rockwell"/>
              <a:buNone/>
              <a:defRPr/>
            </a:lvl2pPr>
            <a:lvl3pPr marL="0" lvl="2" indent="0" algn="r">
              <a:spcBef>
                <a:spcPts val="0"/>
              </a:spcBef>
              <a:spcAft>
                <a:spcPts val="0"/>
              </a:spcAft>
              <a:buClr>
                <a:srgbClr val="FFFFFF"/>
              </a:buClr>
              <a:buSzPts val="1400"/>
              <a:buFont typeface="Rockwell"/>
              <a:buNone/>
              <a:defRPr/>
            </a:lvl3pPr>
            <a:lvl4pPr marL="0" lvl="3" indent="0" algn="r">
              <a:spcBef>
                <a:spcPts val="0"/>
              </a:spcBef>
              <a:spcAft>
                <a:spcPts val="0"/>
              </a:spcAft>
              <a:buClr>
                <a:srgbClr val="FFFFFF"/>
              </a:buClr>
              <a:buSzPts val="1400"/>
              <a:buFont typeface="Rockwell"/>
              <a:buNone/>
              <a:defRPr/>
            </a:lvl4pPr>
            <a:lvl5pPr marL="0" lvl="4" indent="0" algn="r">
              <a:spcBef>
                <a:spcPts val="0"/>
              </a:spcBef>
              <a:spcAft>
                <a:spcPts val="0"/>
              </a:spcAft>
              <a:buClr>
                <a:srgbClr val="FFFFFF"/>
              </a:buClr>
              <a:buSzPts val="1400"/>
              <a:buFont typeface="Rockwell"/>
              <a:buNone/>
              <a:defRPr/>
            </a:lvl5pPr>
            <a:lvl6pPr marL="0" lvl="5" indent="0" algn="r">
              <a:spcBef>
                <a:spcPts val="0"/>
              </a:spcBef>
              <a:spcAft>
                <a:spcPts val="0"/>
              </a:spcAft>
              <a:buClr>
                <a:srgbClr val="FFFFFF"/>
              </a:buClr>
              <a:buSzPts val="1400"/>
              <a:buFont typeface="Rockwell"/>
              <a:buNone/>
              <a:defRPr/>
            </a:lvl6pPr>
            <a:lvl7pPr marL="0" lvl="6" indent="0" algn="r">
              <a:spcBef>
                <a:spcPts val="0"/>
              </a:spcBef>
              <a:spcAft>
                <a:spcPts val="0"/>
              </a:spcAft>
              <a:buClr>
                <a:srgbClr val="FFFFFF"/>
              </a:buClr>
              <a:buSzPts val="1400"/>
              <a:buFont typeface="Rockwell"/>
              <a:buNone/>
              <a:defRPr/>
            </a:lvl7pPr>
            <a:lvl8pPr marL="0" lvl="7" indent="0" algn="r">
              <a:spcBef>
                <a:spcPts val="0"/>
              </a:spcBef>
              <a:spcAft>
                <a:spcPts val="0"/>
              </a:spcAft>
              <a:buClr>
                <a:srgbClr val="FFFFFF"/>
              </a:buClr>
              <a:buSzPts val="1400"/>
              <a:buFont typeface="Rockwell"/>
              <a:buNone/>
              <a:defRPr/>
            </a:lvl8pPr>
            <a:lvl9pPr marL="0" lvl="8" indent="0" algn="r">
              <a:spcBef>
                <a:spcPts val="0"/>
              </a:spcBef>
              <a:spcAft>
                <a:spcPts val="0"/>
              </a:spcAft>
              <a:buClr>
                <a:srgbClr val="FFFFFF"/>
              </a:buClr>
              <a:buSzPts val="1400"/>
              <a:buFont typeface="Rockwel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2"/>
        <p:cNvGrpSpPr/>
        <p:nvPr/>
      </p:nvGrpSpPr>
      <p:grpSpPr>
        <a:xfrm>
          <a:off x="0" y="0"/>
          <a:ext cx="0" cy="0"/>
          <a:chOff x="0" y="0"/>
          <a:chExt cx="0" cy="0"/>
        </a:xfrm>
      </p:grpSpPr>
      <p:sp>
        <p:nvSpPr>
          <p:cNvPr id="83" name="Google Shape;83;p57"/>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7"/>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7"/>
          <p:cNvSpPr>
            <a:spLocks noGrp="1"/>
          </p:cNvSpPr>
          <p:nvPr>
            <p:ph type="pic" idx="2"/>
          </p:nvPr>
        </p:nvSpPr>
        <p:spPr>
          <a:xfrm>
            <a:off x="0" y="0"/>
            <a:ext cx="8303740" cy="6858000"/>
          </a:xfrm>
          <a:prstGeom prst="rect">
            <a:avLst/>
          </a:prstGeom>
          <a:solidFill>
            <a:srgbClr val="E1DFDF"/>
          </a:solidFill>
          <a:ln>
            <a:noFill/>
          </a:ln>
        </p:spPr>
      </p:sp>
      <p:sp>
        <p:nvSpPr>
          <p:cNvPr id="86" name="Google Shape;86;p57"/>
          <p:cNvSpPr txBox="1">
            <a:spLocks noGrp="1"/>
          </p:cNvSpPr>
          <p:nvPr>
            <p:ph type="body" idx="1"/>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87" name="Google Shape;87;p57"/>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8" name="Google Shape;88;p57"/>
          <p:cNvGrpSpPr/>
          <p:nvPr/>
        </p:nvGrpSpPr>
        <p:grpSpPr>
          <a:xfrm>
            <a:off x="11401725" y="6229681"/>
            <a:ext cx="457200" cy="457200"/>
            <a:chOff x="11361456" y="6195813"/>
            <a:chExt cx="548640" cy="548640"/>
          </a:xfrm>
        </p:grpSpPr>
        <p:sp>
          <p:nvSpPr>
            <p:cNvPr id="89" name="Google Shape;89;p57"/>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7"/>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5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FFFFF"/>
              </a:buClr>
              <a:buSzPts val="1400"/>
              <a:buFont typeface="Rockwell"/>
              <a:buNone/>
              <a:defRPr/>
            </a:lvl1pPr>
            <a:lvl2pPr marL="0" lvl="1" indent="0" algn="r">
              <a:spcBef>
                <a:spcPts val="0"/>
              </a:spcBef>
              <a:spcAft>
                <a:spcPts val="0"/>
              </a:spcAft>
              <a:buClr>
                <a:srgbClr val="FFFFFF"/>
              </a:buClr>
              <a:buSzPts val="1400"/>
              <a:buFont typeface="Rockwell"/>
              <a:buNone/>
              <a:defRPr/>
            </a:lvl2pPr>
            <a:lvl3pPr marL="0" lvl="2" indent="0" algn="r">
              <a:spcBef>
                <a:spcPts val="0"/>
              </a:spcBef>
              <a:spcAft>
                <a:spcPts val="0"/>
              </a:spcAft>
              <a:buClr>
                <a:srgbClr val="FFFFFF"/>
              </a:buClr>
              <a:buSzPts val="1400"/>
              <a:buFont typeface="Rockwell"/>
              <a:buNone/>
              <a:defRPr/>
            </a:lvl3pPr>
            <a:lvl4pPr marL="0" lvl="3" indent="0" algn="r">
              <a:spcBef>
                <a:spcPts val="0"/>
              </a:spcBef>
              <a:spcAft>
                <a:spcPts val="0"/>
              </a:spcAft>
              <a:buClr>
                <a:srgbClr val="FFFFFF"/>
              </a:buClr>
              <a:buSzPts val="1400"/>
              <a:buFont typeface="Rockwell"/>
              <a:buNone/>
              <a:defRPr/>
            </a:lvl4pPr>
            <a:lvl5pPr marL="0" lvl="4" indent="0" algn="r">
              <a:spcBef>
                <a:spcPts val="0"/>
              </a:spcBef>
              <a:spcAft>
                <a:spcPts val="0"/>
              </a:spcAft>
              <a:buClr>
                <a:srgbClr val="FFFFFF"/>
              </a:buClr>
              <a:buSzPts val="1400"/>
              <a:buFont typeface="Rockwell"/>
              <a:buNone/>
              <a:defRPr/>
            </a:lvl5pPr>
            <a:lvl6pPr marL="0" lvl="5" indent="0" algn="r">
              <a:spcBef>
                <a:spcPts val="0"/>
              </a:spcBef>
              <a:spcAft>
                <a:spcPts val="0"/>
              </a:spcAft>
              <a:buClr>
                <a:srgbClr val="FFFFFF"/>
              </a:buClr>
              <a:buSzPts val="1400"/>
              <a:buFont typeface="Rockwell"/>
              <a:buNone/>
              <a:defRPr/>
            </a:lvl6pPr>
            <a:lvl7pPr marL="0" lvl="6" indent="0" algn="r">
              <a:spcBef>
                <a:spcPts val="0"/>
              </a:spcBef>
              <a:spcAft>
                <a:spcPts val="0"/>
              </a:spcAft>
              <a:buClr>
                <a:srgbClr val="FFFFFF"/>
              </a:buClr>
              <a:buSzPts val="1400"/>
              <a:buFont typeface="Rockwell"/>
              <a:buNone/>
              <a:defRPr/>
            </a:lvl7pPr>
            <a:lvl8pPr marL="0" lvl="7" indent="0" algn="r">
              <a:spcBef>
                <a:spcPts val="0"/>
              </a:spcBef>
              <a:spcAft>
                <a:spcPts val="0"/>
              </a:spcAft>
              <a:buClr>
                <a:srgbClr val="FFFFFF"/>
              </a:buClr>
              <a:buSzPts val="1400"/>
              <a:buFont typeface="Rockwell"/>
              <a:buNone/>
              <a:defRPr/>
            </a:lvl8pPr>
            <a:lvl9pPr marL="0" lvl="8" indent="0" algn="r">
              <a:spcBef>
                <a:spcPts val="0"/>
              </a:spcBef>
              <a:spcAft>
                <a:spcPts val="0"/>
              </a:spcAft>
              <a:buClr>
                <a:srgbClr val="FFFFFF"/>
              </a:buClr>
              <a:buSzPts val="1400"/>
              <a:buFont typeface="Rockwell"/>
              <a:buNone/>
              <a:defRPr/>
            </a:lvl9pPr>
          </a:lstStyle>
          <a:p>
            <a:pPr marL="0" lvl="0" indent="0" algn="r" rtl="0">
              <a:spcBef>
                <a:spcPts val="0"/>
              </a:spcBef>
              <a:spcAft>
                <a:spcPts val="0"/>
              </a:spcAft>
              <a:buNone/>
            </a:pPr>
            <a:r>
              <a:rPr lang="en-US"/>
              <a:t>1</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5400"/>
              <a:buFont typeface="Rockwell"/>
              <a:buNone/>
              <a:defRPr sz="5400" b="0" i="0" u="none" strike="noStrike" cap="non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12" name="Google Shape;12;p48"/>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 name="Google Shape;13;p4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14" name="Google Shape;14;p48"/>
          <p:cNvGrpSpPr/>
          <p:nvPr/>
        </p:nvGrpSpPr>
        <p:grpSpPr>
          <a:xfrm>
            <a:off x="11401725" y="6229681"/>
            <a:ext cx="457200" cy="457200"/>
            <a:chOff x="11361456" y="6195813"/>
            <a:chExt cx="548640" cy="548640"/>
          </a:xfrm>
        </p:grpSpPr>
        <p:sp>
          <p:nvSpPr>
            <p:cNvPr id="15" name="Google Shape;15;p48"/>
            <p:cNvSpPr/>
            <p:nvPr/>
          </p:nvSpPr>
          <p:spPr>
            <a:xfrm>
              <a:off x="11361456" y="6195813"/>
              <a:ext cx="548640" cy="548640"/>
            </a:xfrm>
            <a:prstGeom prst="ellipse">
              <a:avLst/>
            </a:prstGeom>
            <a:blipFill rotWithShape="1">
              <a:blip r:embed="rId14">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8"/>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4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FFFFFF"/>
              </a:buClr>
              <a:buSzPts val="1400"/>
              <a:buFont typeface="Rockwell"/>
              <a:buNone/>
              <a:defRPr sz="1400" b="1" i="0" u="none" strike="noStrike" cap="none">
                <a:solidFill>
                  <a:srgbClr val="FFFFFF"/>
                </a:solidFill>
                <a:latin typeface="Rockwell"/>
                <a:ea typeface="Rockwell"/>
                <a:cs typeface="Rockwell"/>
                <a:sym typeface="Rockwell"/>
              </a:defRPr>
            </a:lvl1pPr>
            <a:lvl2pPr marL="0" marR="0" lvl="1" indent="0" algn="r" rtl="0">
              <a:spcBef>
                <a:spcPts val="0"/>
              </a:spcBef>
              <a:spcAft>
                <a:spcPts val="0"/>
              </a:spcAft>
              <a:buClr>
                <a:srgbClr val="FFFFFF"/>
              </a:buClr>
              <a:buSzPts val="1400"/>
              <a:buFont typeface="Rockwell"/>
              <a:buNone/>
              <a:defRPr sz="1400" b="1" i="0" u="none" strike="noStrike" cap="none">
                <a:solidFill>
                  <a:srgbClr val="FFFFFF"/>
                </a:solidFill>
                <a:latin typeface="Rockwell"/>
                <a:ea typeface="Rockwell"/>
                <a:cs typeface="Rockwell"/>
                <a:sym typeface="Rockwell"/>
              </a:defRPr>
            </a:lvl2pPr>
            <a:lvl3pPr marL="0" marR="0" lvl="2" indent="0" algn="r" rtl="0">
              <a:spcBef>
                <a:spcPts val="0"/>
              </a:spcBef>
              <a:spcAft>
                <a:spcPts val="0"/>
              </a:spcAft>
              <a:buClr>
                <a:srgbClr val="FFFFFF"/>
              </a:buClr>
              <a:buSzPts val="1400"/>
              <a:buFont typeface="Rockwell"/>
              <a:buNone/>
              <a:defRPr sz="1400" b="1" i="0" u="none" strike="noStrike" cap="none">
                <a:solidFill>
                  <a:srgbClr val="FFFFFF"/>
                </a:solidFill>
                <a:latin typeface="Rockwell"/>
                <a:ea typeface="Rockwell"/>
                <a:cs typeface="Rockwell"/>
                <a:sym typeface="Rockwell"/>
              </a:defRPr>
            </a:lvl3pPr>
            <a:lvl4pPr marL="0" marR="0" lvl="3" indent="0" algn="r" rtl="0">
              <a:spcBef>
                <a:spcPts val="0"/>
              </a:spcBef>
              <a:spcAft>
                <a:spcPts val="0"/>
              </a:spcAft>
              <a:buClr>
                <a:srgbClr val="FFFFFF"/>
              </a:buClr>
              <a:buSzPts val="1400"/>
              <a:buFont typeface="Rockwell"/>
              <a:buNone/>
              <a:defRPr sz="1400" b="1" i="0" u="none" strike="noStrike" cap="none">
                <a:solidFill>
                  <a:srgbClr val="FFFFFF"/>
                </a:solidFill>
                <a:latin typeface="Rockwell"/>
                <a:ea typeface="Rockwell"/>
                <a:cs typeface="Rockwell"/>
                <a:sym typeface="Rockwell"/>
              </a:defRPr>
            </a:lvl4pPr>
            <a:lvl5pPr marL="0" marR="0" lvl="4" indent="0" algn="r" rtl="0">
              <a:spcBef>
                <a:spcPts val="0"/>
              </a:spcBef>
              <a:spcAft>
                <a:spcPts val="0"/>
              </a:spcAft>
              <a:buClr>
                <a:srgbClr val="FFFFFF"/>
              </a:buClr>
              <a:buSzPts val="1400"/>
              <a:buFont typeface="Rockwell"/>
              <a:buNone/>
              <a:defRPr sz="1400" b="1" i="0" u="none" strike="noStrike" cap="none">
                <a:solidFill>
                  <a:srgbClr val="FFFFFF"/>
                </a:solidFill>
                <a:latin typeface="Rockwell"/>
                <a:ea typeface="Rockwell"/>
                <a:cs typeface="Rockwell"/>
                <a:sym typeface="Rockwell"/>
              </a:defRPr>
            </a:lvl5pPr>
            <a:lvl6pPr marL="0" marR="0" lvl="5" indent="0" algn="r" rtl="0">
              <a:spcBef>
                <a:spcPts val="0"/>
              </a:spcBef>
              <a:spcAft>
                <a:spcPts val="0"/>
              </a:spcAft>
              <a:buClr>
                <a:srgbClr val="FFFFFF"/>
              </a:buClr>
              <a:buSzPts val="1400"/>
              <a:buFont typeface="Rockwell"/>
              <a:buNone/>
              <a:defRPr sz="1400" b="1" i="0" u="none" strike="noStrike" cap="none">
                <a:solidFill>
                  <a:srgbClr val="FFFFFF"/>
                </a:solidFill>
                <a:latin typeface="Rockwell"/>
                <a:ea typeface="Rockwell"/>
                <a:cs typeface="Rockwell"/>
                <a:sym typeface="Rockwell"/>
              </a:defRPr>
            </a:lvl6pPr>
            <a:lvl7pPr marL="0" marR="0" lvl="6" indent="0" algn="r" rtl="0">
              <a:spcBef>
                <a:spcPts val="0"/>
              </a:spcBef>
              <a:spcAft>
                <a:spcPts val="0"/>
              </a:spcAft>
              <a:buClr>
                <a:srgbClr val="FFFFFF"/>
              </a:buClr>
              <a:buSzPts val="1400"/>
              <a:buFont typeface="Rockwell"/>
              <a:buNone/>
              <a:defRPr sz="1400" b="1" i="0" u="none" strike="noStrike" cap="none">
                <a:solidFill>
                  <a:srgbClr val="FFFFFF"/>
                </a:solidFill>
                <a:latin typeface="Rockwell"/>
                <a:ea typeface="Rockwell"/>
                <a:cs typeface="Rockwell"/>
                <a:sym typeface="Rockwell"/>
              </a:defRPr>
            </a:lvl7pPr>
            <a:lvl8pPr marL="0" marR="0" lvl="7" indent="0" algn="r" rtl="0">
              <a:spcBef>
                <a:spcPts val="0"/>
              </a:spcBef>
              <a:spcAft>
                <a:spcPts val="0"/>
              </a:spcAft>
              <a:buClr>
                <a:srgbClr val="FFFFFF"/>
              </a:buClr>
              <a:buSzPts val="1400"/>
              <a:buFont typeface="Rockwell"/>
              <a:buNone/>
              <a:defRPr sz="1400" b="1" i="0" u="none" strike="noStrike" cap="none">
                <a:solidFill>
                  <a:srgbClr val="FFFFFF"/>
                </a:solidFill>
                <a:latin typeface="Rockwell"/>
                <a:ea typeface="Rockwell"/>
                <a:cs typeface="Rockwell"/>
                <a:sym typeface="Rockwell"/>
              </a:defRPr>
            </a:lvl8pPr>
            <a:lvl9pPr marL="0" marR="0" lvl="8" indent="0" algn="r" rtl="0">
              <a:spcBef>
                <a:spcPts val="0"/>
              </a:spcBef>
              <a:spcAft>
                <a:spcPts val="0"/>
              </a:spcAft>
              <a:buClr>
                <a:srgbClr val="FFFFFF"/>
              </a:buClr>
              <a:buSzPts val="1400"/>
              <a:buFont typeface="Rockwell"/>
              <a:buNone/>
              <a:defRPr sz="1400" b="1" i="0" u="none" strike="noStrike" cap="none">
                <a:solidFill>
                  <a:srgbClr val="FFFFFF"/>
                </a:solidFill>
                <a:latin typeface="Rockwell"/>
                <a:ea typeface="Rockwell"/>
                <a:cs typeface="Rockwell"/>
                <a:sym typeface="Rockwell"/>
              </a:defRPr>
            </a:lvl9pPr>
          </a:lstStyle>
          <a:p>
            <a:pPr marL="0" lvl="0" indent="0" algn="r" rtl="0">
              <a:spcBef>
                <a:spcPts val="0"/>
              </a:spcBef>
              <a:spcAft>
                <a:spcPts val="0"/>
              </a:spcAft>
              <a:buNone/>
            </a:pPr>
            <a:r>
              <a:rPr lang="en-US"/>
              <a:t>1</a:t>
            </a:r>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ophazing.org/policy/state-laws/pennsylvani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Qbei5JGiT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phillips@vfmac.ed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sca_esv=2f2a9b615a786099&amp;sca_upv=1&amp;rlz=1C1GCEV_enUS974US974&amp;q=oneself&amp;si=ACC90nwUEXg6u2vxy-araGkF9MAx1UHQ6wuqhE6oLKAcl1Um5SSbhatnX0ZSYSjcEBjoqcAIfNI3uXyOTNVrJwPzNnTEfX6ox4rh5GJAgGNsdodJHF7i82Y%3D&amp;expnd=1&amp;sa=X&amp;sqi=2&amp;ved=2ahUKEwjO-snjgPKHAxWYFVkFHRSmAAwQyecJegQIGRB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violenceprevention/sexualviolenc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cdc.gov/transportationsafety/impaired_driving/" TargetMode="External"/><Relationship Id="rId4" Type="http://schemas.openxmlformats.org/officeDocument/2006/relationships/hyperlink" Target="https://www.cdc.gov/suicid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StPGbbBBrI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3" name="Google Shape;113;p1"/>
          <p:cNvSpPr/>
          <p:nvPr/>
        </p:nvSpPr>
        <p:spPr>
          <a:xfrm>
            <a:off x="0" y="0"/>
            <a:ext cx="12192000" cy="6128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F1E2D"/>
              </a:solidFill>
              <a:latin typeface="Rockwell"/>
              <a:ea typeface="Rockwell"/>
              <a:cs typeface="Rockwell"/>
              <a:sym typeface="Rockwell"/>
            </a:endParaRPr>
          </a:p>
        </p:txBody>
      </p:sp>
      <p:sp>
        <p:nvSpPr>
          <p:cNvPr id="114" name="Google Shape;114;p1"/>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9600"/>
              <a:buFont typeface="Rockwell"/>
              <a:buNone/>
            </a:pPr>
            <a:r>
              <a:rPr lang="en-US" sz="6900"/>
              <a:t>TITLE IX AND SEXUAL MISCONDUCT, BULLYING AND HAZING TRAINING</a:t>
            </a:r>
            <a:endParaRPr sz="6900"/>
          </a:p>
        </p:txBody>
      </p:sp>
      <p:sp>
        <p:nvSpPr>
          <p:cNvPr id="115" name="Google Shape;115;p1"/>
          <p:cNvSpPr txBox="1">
            <a:spLocks noGrp="1"/>
          </p:cNvSpPr>
          <p:nvPr>
            <p:ph type="subTitle" idx="1"/>
          </p:nvPr>
        </p:nvSpPr>
        <p:spPr>
          <a:xfrm>
            <a:off x="728654" y="5126099"/>
            <a:ext cx="7891272" cy="10698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70"/>
              <a:buNone/>
            </a:pPr>
            <a:r>
              <a:rPr lang="en-US"/>
              <a:t>Presented by Dr. Jesse Phillips, Title IX Coordinator</a:t>
            </a:r>
            <a:endParaRPr/>
          </a:p>
          <a:p>
            <a:pPr marL="0" lvl="0" indent="0" algn="l" rtl="0">
              <a:lnSpc>
                <a:spcPct val="90000"/>
              </a:lnSpc>
              <a:spcBef>
                <a:spcPts val="1200"/>
              </a:spcBef>
              <a:spcAft>
                <a:spcPts val="0"/>
              </a:spcAft>
              <a:buSzPts val="1870"/>
              <a:buNone/>
            </a:pPr>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HAZING RESOURCES</a:t>
            </a:r>
            <a:endParaRPr/>
          </a:p>
        </p:txBody>
      </p:sp>
      <p:sp>
        <p:nvSpPr>
          <p:cNvPr id="176" name="Google Shape;176;p9"/>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u="sng">
                <a:solidFill>
                  <a:schemeClr val="hlink"/>
                </a:solidFill>
                <a:hlinkClick r:id="rId3"/>
              </a:rPr>
              <a:t>https://stophazing.org/</a:t>
            </a:r>
            <a:endParaRPr/>
          </a:p>
          <a:p>
            <a:pPr marL="182880" lvl="0" indent="-182880" algn="l" rtl="0">
              <a:lnSpc>
                <a:spcPct val="90000"/>
              </a:lnSpc>
              <a:spcBef>
                <a:spcPts val="1200"/>
              </a:spcBef>
              <a:spcAft>
                <a:spcPts val="0"/>
              </a:spcAft>
              <a:buSzPts val="1700"/>
              <a:buChar char="▪"/>
            </a:pPr>
            <a:r>
              <a:rPr lang="en-US" u="sng">
                <a:solidFill>
                  <a:schemeClr val="hlink"/>
                </a:solidFill>
                <a:hlinkClick r:id="rId3"/>
              </a:rPr>
              <a:t>https://stophazing.org/policy/state-laws/pennsylvania/</a:t>
            </a:r>
            <a:endParaRPr/>
          </a:p>
          <a:p>
            <a:pPr marL="182880" lvl="0" indent="-182880" algn="l" rtl="0">
              <a:lnSpc>
                <a:spcPct val="90000"/>
              </a:lnSpc>
              <a:spcBef>
                <a:spcPts val="1200"/>
              </a:spcBef>
              <a:spcAft>
                <a:spcPts val="0"/>
              </a:spcAft>
              <a:buSzPts val="1700"/>
              <a:buChar char="▪"/>
            </a:pPr>
            <a:r>
              <a:rPr lang="en-US" u="sng">
                <a:solidFill>
                  <a:schemeClr val="hlink"/>
                </a:solidFill>
                <a:hlinkClick r:id="rId4"/>
              </a:rPr>
              <a:t>PA STATE HAZING LEGISLATION</a:t>
            </a:r>
            <a:endParaRPr/>
          </a:p>
          <a:p>
            <a:pPr marL="182880" lvl="0" indent="-74929" algn="l" rtl="0">
              <a:lnSpc>
                <a:spcPct val="90000"/>
              </a:lnSpc>
              <a:spcBef>
                <a:spcPts val="1200"/>
              </a:spcBef>
              <a:spcAft>
                <a:spcPts val="0"/>
              </a:spcAft>
              <a:buSzPts val="1700"/>
              <a:buNone/>
            </a:pPr>
            <a:endParaRPr/>
          </a:p>
          <a:p>
            <a:pPr marL="182880" lvl="0" indent="-74929" algn="l" rtl="0">
              <a:lnSpc>
                <a:spcPct val="90000"/>
              </a:lnSpc>
              <a:spcBef>
                <a:spcPts val="1200"/>
              </a:spcBef>
              <a:spcAft>
                <a:spcPts val="0"/>
              </a:spcAft>
              <a:buSzPts val="1700"/>
              <a:buNone/>
            </a:pPr>
            <a:endParaRPr/>
          </a:p>
        </p:txBody>
      </p:sp>
      <p:sp>
        <p:nvSpPr>
          <p:cNvPr id="177" name="Google Shape;177;p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10</a:t>
            </a:fld>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WHAT IS SEXUAL MISCONDUCT?</a:t>
            </a:r>
            <a:endParaRPr/>
          </a:p>
        </p:txBody>
      </p:sp>
      <p:sp>
        <p:nvSpPr>
          <p:cNvPr id="184" name="Google Shape;184;p11"/>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94310" algn="l" rtl="0">
              <a:lnSpc>
                <a:spcPct val="90000"/>
              </a:lnSpc>
              <a:spcBef>
                <a:spcPts val="0"/>
              </a:spcBef>
              <a:spcAft>
                <a:spcPts val="0"/>
              </a:spcAft>
              <a:buSzPts val="3060"/>
              <a:buChar char="▪"/>
            </a:pPr>
            <a:r>
              <a:rPr lang="en-US" sz="3600"/>
              <a:t>The overall term includes…</a:t>
            </a:r>
            <a:endParaRPr/>
          </a:p>
          <a:p>
            <a:pPr marL="457200" lvl="1" indent="-182880" algn="l" rtl="0">
              <a:lnSpc>
                <a:spcPct val="90000"/>
              </a:lnSpc>
              <a:spcBef>
                <a:spcPts val="400"/>
              </a:spcBef>
              <a:spcAft>
                <a:spcPts val="0"/>
              </a:spcAft>
              <a:buSzPts val="2720"/>
              <a:buChar char="▪"/>
            </a:pPr>
            <a:r>
              <a:rPr lang="en-US" sz="3200"/>
              <a:t>Gender Discrimination</a:t>
            </a:r>
            <a:endParaRPr/>
          </a:p>
          <a:p>
            <a:pPr marL="457200" lvl="1" indent="-182880" algn="l" rtl="0">
              <a:lnSpc>
                <a:spcPct val="90000"/>
              </a:lnSpc>
              <a:spcBef>
                <a:spcPts val="600"/>
              </a:spcBef>
              <a:spcAft>
                <a:spcPts val="0"/>
              </a:spcAft>
              <a:buSzPts val="2720"/>
              <a:buChar char="▪"/>
            </a:pPr>
            <a:r>
              <a:rPr lang="en-US" sz="3200"/>
              <a:t>Sexual Assault</a:t>
            </a:r>
            <a:endParaRPr/>
          </a:p>
          <a:p>
            <a:pPr marL="457200" lvl="1" indent="-182880" algn="l" rtl="0">
              <a:lnSpc>
                <a:spcPct val="90000"/>
              </a:lnSpc>
              <a:spcBef>
                <a:spcPts val="600"/>
              </a:spcBef>
              <a:spcAft>
                <a:spcPts val="0"/>
              </a:spcAft>
              <a:buSzPts val="2720"/>
              <a:buChar char="▪"/>
            </a:pPr>
            <a:r>
              <a:rPr lang="en-US" sz="3200"/>
              <a:t>Sexual Harassment</a:t>
            </a:r>
            <a:endParaRPr/>
          </a:p>
          <a:p>
            <a:pPr marL="457200" lvl="1" indent="-182880" algn="l" rtl="0">
              <a:lnSpc>
                <a:spcPct val="90000"/>
              </a:lnSpc>
              <a:spcBef>
                <a:spcPts val="600"/>
              </a:spcBef>
              <a:spcAft>
                <a:spcPts val="0"/>
              </a:spcAft>
              <a:buSzPts val="2720"/>
              <a:buChar char="▪"/>
            </a:pPr>
            <a:r>
              <a:rPr lang="en-US" sz="3200"/>
              <a:t>Sexual Exploitation</a:t>
            </a:r>
            <a:endParaRPr/>
          </a:p>
          <a:p>
            <a:pPr marL="457200" lvl="1" indent="-182880" algn="l" rtl="0">
              <a:lnSpc>
                <a:spcPct val="90000"/>
              </a:lnSpc>
              <a:spcBef>
                <a:spcPts val="600"/>
              </a:spcBef>
              <a:spcAft>
                <a:spcPts val="0"/>
              </a:spcAft>
              <a:buSzPts val="2720"/>
              <a:buChar char="▪"/>
            </a:pPr>
            <a:r>
              <a:rPr lang="en-US" sz="3200"/>
              <a:t>Dating Domestic Violence</a:t>
            </a:r>
            <a:endParaRPr/>
          </a:p>
          <a:p>
            <a:pPr marL="457200" lvl="1" indent="-182880" algn="l" rtl="0">
              <a:lnSpc>
                <a:spcPct val="90000"/>
              </a:lnSpc>
              <a:spcBef>
                <a:spcPts val="600"/>
              </a:spcBef>
              <a:spcAft>
                <a:spcPts val="0"/>
              </a:spcAft>
              <a:buSzPts val="2720"/>
              <a:buChar char="▪"/>
            </a:pPr>
            <a:r>
              <a:rPr lang="en-US" sz="3200"/>
              <a:t>Stalking</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8000"/>
              <a:buFont typeface="Rockwell"/>
              <a:buNone/>
            </a:pPr>
            <a:r>
              <a:rPr lang="en-US"/>
              <a:t>WHAT IS SEXUAL ASSAULT?</a:t>
            </a:r>
            <a:endParaRPr/>
          </a:p>
        </p:txBody>
      </p:sp>
      <p:sp>
        <p:nvSpPr>
          <p:cNvPr id="190" name="Google Shape;190;p12"/>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00"/>
              <a:buNone/>
            </a:pP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4"/>
        <p:cNvGrpSpPr/>
        <p:nvPr/>
      </p:nvGrpSpPr>
      <p:grpSpPr>
        <a:xfrm>
          <a:off x="0" y="0"/>
          <a:ext cx="0" cy="0"/>
          <a:chOff x="0" y="0"/>
          <a:chExt cx="0" cy="0"/>
        </a:xfrm>
      </p:grpSpPr>
      <p:sp>
        <p:nvSpPr>
          <p:cNvPr id="195" name="Google Shape;195;p1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WHAT IS SEXUAL ASSAULT?</a:t>
            </a:r>
            <a:endParaRPr/>
          </a:p>
        </p:txBody>
      </p:sp>
      <p:sp>
        <p:nvSpPr>
          <p:cNvPr id="196" name="Google Shape;196;p13"/>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720"/>
              <a:buChar char="▪"/>
            </a:pPr>
            <a:r>
              <a:rPr lang="en-US" sz="3200"/>
              <a:t>Sexual assault occurs when a person is forced, intimidated or coerced into a sexual act, or when a person is unable to give consent.</a:t>
            </a:r>
            <a:endParaRPr/>
          </a:p>
          <a:p>
            <a:pPr marL="182880" lvl="0" indent="-10159" algn="l" rtl="0">
              <a:lnSpc>
                <a:spcPct val="90000"/>
              </a:lnSpc>
              <a:spcBef>
                <a:spcPts val="1200"/>
              </a:spcBef>
              <a:spcAft>
                <a:spcPts val="0"/>
              </a:spcAft>
              <a:buSzPts val="2720"/>
              <a:buNone/>
            </a:pPr>
            <a:endParaRPr sz="3200"/>
          </a:p>
          <a:p>
            <a:pPr marL="182880" lvl="0" indent="-182880" algn="l" rtl="0">
              <a:lnSpc>
                <a:spcPct val="90000"/>
              </a:lnSpc>
              <a:spcBef>
                <a:spcPts val="1200"/>
              </a:spcBef>
              <a:spcAft>
                <a:spcPts val="0"/>
              </a:spcAft>
              <a:buSzPts val="2720"/>
              <a:buChar char="▪"/>
            </a:pPr>
            <a:r>
              <a:rPr lang="en-US" sz="3200"/>
              <a:t>Consent is AFFIRMATIVE!</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0"/>
        <p:cNvGrpSpPr/>
        <p:nvPr/>
      </p:nvGrpSpPr>
      <p:grpSpPr>
        <a:xfrm>
          <a:off x="0" y="0"/>
          <a:ext cx="0" cy="0"/>
          <a:chOff x="0" y="0"/>
          <a:chExt cx="0" cy="0"/>
        </a:xfrm>
      </p:grpSpPr>
      <p:sp>
        <p:nvSpPr>
          <p:cNvPr id="201" name="Google Shape;201;p14"/>
          <p:cNvSpPr txBox="1">
            <a:spLocks noGrp="1"/>
          </p:cNvSpPr>
          <p:nvPr>
            <p:ph type="title"/>
          </p:nvPr>
        </p:nvSpPr>
        <p:spPr>
          <a:xfrm>
            <a:off x="609600" y="314818"/>
            <a:ext cx="109728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4000"/>
              <a:buFont typeface="Rockwell"/>
              <a:buNone/>
            </a:pPr>
            <a:endParaRPr sz="4000" b="1" i="0" u="none" strike="noStrike" cap="none">
              <a:solidFill>
                <a:srgbClr val="AF1E2D"/>
              </a:solidFill>
              <a:latin typeface="Calibri"/>
              <a:ea typeface="Calibri"/>
              <a:cs typeface="Calibri"/>
              <a:sym typeface="Calibri"/>
            </a:endParaRPr>
          </a:p>
        </p:txBody>
      </p:sp>
      <p:sp>
        <p:nvSpPr>
          <p:cNvPr id="202" name="Google Shape;202;p14"/>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74929" algn="l" rtl="0">
              <a:lnSpc>
                <a:spcPct val="90000"/>
              </a:lnSpc>
              <a:spcBef>
                <a:spcPts val="0"/>
              </a:spcBef>
              <a:spcAft>
                <a:spcPts val="0"/>
              </a:spcAft>
              <a:buSzPts val="1700"/>
              <a:buNone/>
            </a:pPr>
            <a:endParaRPr/>
          </a:p>
        </p:txBody>
      </p:sp>
      <p:pic>
        <p:nvPicPr>
          <p:cNvPr id="203" name="Google Shape;203;p14" descr="Understanding consent is as easy as FRIES.Consent is:&#10;â¢ Freely given. Doing something sexual with someone is a decision that should be made without pressure, force, manipulation, or while drunk or high.&#10;â¢ Reversible. Anyone can change their mind..."/>
          <p:cNvPicPr preferRelativeResize="0"/>
          <p:nvPr/>
        </p:nvPicPr>
        <p:blipFill rotWithShape="1">
          <a:blip r:embed="rId3">
            <a:alphaModFix/>
          </a:blip>
          <a:srcRect/>
          <a:stretch/>
        </p:blipFill>
        <p:spPr>
          <a:xfrm>
            <a:off x="2672869" y="97278"/>
            <a:ext cx="6846262" cy="6846262"/>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CONSENT- ITS SIMPLE AS TEA</a:t>
            </a:r>
            <a:endParaRPr/>
          </a:p>
        </p:txBody>
      </p:sp>
      <p:sp>
        <p:nvSpPr>
          <p:cNvPr id="209" name="Google Shape;209;p15"/>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u="sng">
                <a:solidFill>
                  <a:schemeClr val="hlink"/>
                </a:solidFill>
                <a:hlinkClick r:id="rId3"/>
              </a:rPr>
              <a:t>Tea</a:t>
            </a:r>
            <a:endParaRPr/>
          </a:p>
        </p:txBody>
      </p:sp>
      <p:sp>
        <p:nvSpPr>
          <p:cNvPr id="210" name="Google Shape;210;p1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15</a:t>
            </a:fld>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WHAT IS SEXUAL ASSAULT?</a:t>
            </a:r>
            <a:endParaRPr/>
          </a:p>
        </p:txBody>
      </p:sp>
      <p:sp>
        <p:nvSpPr>
          <p:cNvPr id="216" name="Google Shape;216;p16"/>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fontScale="85000" lnSpcReduction="20000"/>
          </a:bodyPr>
          <a:lstStyle/>
          <a:p>
            <a:pPr marL="182880" lvl="0" indent="-182880" algn="l" rtl="0">
              <a:lnSpc>
                <a:spcPct val="90000"/>
              </a:lnSpc>
              <a:spcBef>
                <a:spcPts val="0"/>
              </a:spcBef>
              <a:spcAft>
                <a:spcPts val="0"/>
              </a:spcAft>
              <a:buSzPct val="85000"/>
              <a:buChar char="▪"/>
            </a:pPr>
            <a:r>
              <a:rPr lang="en-US"/>
              <a:t>Engaging in sexual activity with an unconscious or semi-conscious person.</a:t>
            </a:r>
            <a:endParaRPr/>
          </a:p>
          <a:p>
            <a:pPr marL="182880" lvl="0" indent="-182880" algn="l" rtl="0">
              <a:lnSpc>
                <a:spcPct val="90000"/>
              </a:lnSpc>
              <a:spcBef>
                <a:spcPts val="1200"/>
              </a:spcBef>
              <a:spcAft>
                <a:spcPts val="0"/>
              </a:spcAft>
              <a:buSzPct val="85000"/>
              <a:buChar char="▪"/>
            </a:pPr>
            <a:r>
              <a:rPr lang="en-US"/>
              <a:t>Engaging in sexual activity with someone who is asleep or passed out.</a:t>
            </a:r>
            <a:endParaRPr/>
          </a:p>
          <a:p>
            <a:pPr marL="182880" lvl="0" indent="-182880" algn="l" rtl="0">
              <a:lnSpc>
                <a:spcPct val="90000"/>
              </a:lnSpc>
              <a:spcBef>
                <a:spcPts val="1200"/>
              </a:spcBef>
              <a:spcAft>
                <a:spcPts val="0"/>
              </a:spcAft>
              <a:buSzPct val="85000"/>
              <a:buChar char="▪"/>
            </a:pPr>
            <a:r>
              <a:rPr lang="en-US"/>
              <a:t>Engaging in sexual activity with someone who has said “no” or has otherwise expressed an unwillingness or refusal to engage in sexual activity.</a:t>
            </a:r>
            <a:endParaRPr/>
          </a:p>
          <a:p>
            <a:pPr marL="182880" lvl="0" indent="-182880" algn="l" rtl="0">
              <a:lnSpc>
                <a:spcPct val="90000"/>
              </a:lnSpc>
              <a:spcBef>
                <a:spcPts val="1200"/>
              </a:spcBef>
              <a:spcAft>
                <a:spcPts val="0"/>
              </a:spcAft>
              <a:buSzPct val="85000"/>
              <a:buChar char="▪"/>
            </a:pPr>
            <a:r>
              <a:rPr lang="en-US"/>
              <a:t>Engaging in sexual activity with someone who is vomiting, unable to stand without assistance, or has to be carried to bed.</a:t>
            </a:r>
            <a:endParaRPr/>
          </a:p>
          <a:p>
            <a:pPr marL="182880" lvl="0" indent="-182880" algn="l" rtl="0">
              <a:lnSpc>
                <a:spcPct val="90000"/>
              </a:lnSpc>
              <a:spcBef>
                <a:spcPts val="1200"/>
              </a:spcBef>
              <a:spcAft>
                <a:spcPts val="0"/>
              </a:spcAft>
              <a:buSzPct val="85000"/>
              <a:buChar char="▪"/>
            </a:pPr>
            <a:r>
              <a:rPr lang="en-US"/>
              <a:t>Allowing another person to engage in sexual activity with your partner without his or her consent.</a:t>
            </a:r>
            <a:endParaRPr/>
          </a:p>
          <a:p>
            <a:pPr marL="182880" lvl="0" indent="-182880" algn="l" rtl="0">
              <a:lnSpc>
                <a:spcPct val="90000"/>
              </a:lnSpc>
              <a:spcBef>
                <a:spcPts val="1200"/>
              </a:spcBef>
              <a:spcAft>
                <a:spcPts val="0"/>
              </a:spcAft>
              <a:buSzPct val="85000"/>
              <a:buChar char="▪"/>
            </a:pPr>
            <a:r>
              <a:rPr lang="en-US"/>
              <a:t>Requiring any person to perform any sexual activity as a condition of acceptance into a club, athletic program or any other organization affiliated with the University.</a:t>
            </a:r>
            <a:endParaRPr/>
          </a:p>
          <a:p>
            <a:pPr marL="182880" lvl="0" indent="-182880" algn="l" rtl="0">
              <a:lnSpc>
                <a:spcPct val="90000"/>
              </a:lnSpc>
              <a:spcBef>
                <a:spcPts val="1200"/>
              </a:spcBef>
              <a:spcAft>
                <a:spcPts val="0"/>
              </a:spcAft>
              <a:buSzPct val="85000"/>
              <a:buChar char="▪"/>
            </a:pPr>
            <a:r>
              <a:rPr lang="en-US"/>
              <a:t>Telling someone you will “out” them if they don’t engage in sexual activity (e.g., threatening to disclose the person’s sexual orientation without their consent).</a:t>
            </a:r>
            <a:endParaRPr/>
          </a:p>
          <a:p>
            <a:pPr marL="182880" lvl="0" indent="-182880" algn="l" rtl="0">
              <a:lnSpc>
                <a:spcPct val="90000"/>
              </a:lnSpc>
              <a:spcBef>
                <a:spcPts val="1200"/>
              </a:spcBef>
              <a:spcAft>
                <a:spcPts val="0"/>
              </a:spcAft>
              <a:buSzPct val="85000"/>
              <a:buChar char="▪"/>
            </a:pPr>
            <a:r>
              <a:rPr lang="en-US"/>
              <a:t> Telling someone you will fail them or give them a grade different from what they deserve if they don’t agree to engage in sexual activity.</a:t>
            </a:r>
            <a:endParaRPr/>
          </a:p>
          <a:p>
            <a:pPr marL="182880" lvl="0" indent="-182880" algn="l" rtl="0">
              <a:lnSpc>
                <a:spcPct val="90000"/>
              </a:lnSpc>
              <a:spcBef>
                <a:spcPts val="1200"/>
              </a:spcBef>
              <a:spcAft>
                <a:spcPts val="0"/>
              </a:spcAft>
              <a:buSzPct val="85000"/>
              <a:buChar char="▪"/>
            </a:pPr>
            <a:r>
              <a:rPr lang="en-US"/>
              <a:t>Facilitating or assisting in a sexual assault including purchasing or providing alcohol or drugs to further a sexual assault.</a:t>
            </a:r>
            <a:endParaRPr/>
          </a:p>
        </p:txBody>
      </p:sp>
      <p:sp>
        <p:nvSpPr>
          <p:cNvPr id="217" name="Google Shape;217;p1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16</a:t>
            </a:fld>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7"/>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8000"/>
              <a:buFont typeface="Rockwell"/>
              <a:buNone/>
            </a:pPr>
            <a:r>
              <a:rPr lang="en-US"/>
              <a:t>WHAT IS SEXUAL HARASSMENT?</a:t>
            </a:r>
            <a:endParaRPr/>
          </a:p>
        </p:txBody>
      </p:sp>
      <p:sp>
        <p:nvSpPr>
          <p:cNvPr id="223" name="Google Shape;223;p17"/>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00"/>
              <a:buNone/>
            </a:pP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8" name="Google Shape;228;p1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WHAT IS SEXUAL HARASSMENT?</a:t>
            </a:r>
            <a:endParaRPr/>
          </a:p>
        </p:txBody>
      </p:sp>
      <p:sp>
        <p:nvSpPr>
          <p:cNvPr id="229" name="Google Shape;229;p18"/>
          <p:cNvSpPr txBox="1">
            <a:spLocks noGrp="1"/>
          </p:cNvSpPr>
          <p:nvPr>
            <p:ph type="body" idx="1"/>
          </p:nvPr>
        </p:nvSpPr>
        <p:spPr>
          <a:xfrm>
            <a:off x="515666" y="22230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a:t>Unwelcomed sexual advance, request for sexual favors, or other unwanted conduct of a sexual nature.</a:t>
            </a:r>
            <a:endParaRPr/>
          </a:p>
          <a:p>
            <a:pPr marL="457200" lvl="1" indent="-182880" algn="l" rtl="0">
              <a:lnSpc>
                <a:spcPct val="90000"/>
              </a:lnSpc>
              <a:spcBef>
                <a:spcPts val="400"/>
              </a:spcBef>
              <a:spcAft>
                <a:spcPts val="0"/>
              </a:spcAft>
              <a:buSzPts val="1530"/>
              <a:buChar char="▪"/>
            </a:pPr>
            <a:r>
              <a:rPr lang="en-US"/>
              <a:t>Verbal</a:t>
            </a:r>
            <a:endParaRPr/>
          </a:p>
          <a:p>
            <a:pPr marL="457200" lvl="1" indent="-182880" algn="l" rtl="0">
              <a:lnSpc>
                <a:spcPct val="90000"/>
              </a:lnSpc>
              <a:spcBef>
                <a:spcPts val="600"/>
              </a:spcBef>
              <a:spcAft>
                <a:spcPts val="0"/>
              </a:spcAft>
              <a:buSzPts val="1530"/>
              <a:buChar char="▪"/>
            </a:pPr>
            <a:r>
              <a:rPr lang="en-US"/>
              <a:t>Non-verbal</a:t>
            </a:r>
            <a:endParaRPr/>
          </a:p>
          <a:p>
            <a:pPr marL="457200" lvl="1" indent="-182880" algn="l" rtl="0">
              <a:lnSpc>
                <a:spcPct val="90000"/>
              </a:lnSpc>
              <a:spcBef>
                <a:spcPts val="600"/>
              </a:spcBef>
              <a:spcAft>
                <a:spcPts val="0"/>
              </a:spcAft>
              <a:buSzPts val="1530"/>
              <a:buChar char="▪"/>
            </a:pPr>
            <a:r>
              <a:rPr lang="en-US"/>
              <a:t>Graphic</a:t>
            </a:r>
            <a:endParaRPr/>
          </a:p>
          <a:p>
            <a:pPr marL="457200" lvl="1" indent="-182880" algn="l" rtl="0">
              <a:lnSpc>
                <a:spcPct val="90000"/>
              </a:lnSpc>
              <a:spcBef>
                <a:spcPts val="600"/>
              </a:spcBef>
              <a:spcAft>
                <a:spcPts val="0"/>
              </a:spcAft>
              <a:buSzPts val="1530"/>
              <a:buChar char="▪"/>
            </a:pPr>
            <a:r>
              <a:rPr lang="en-US"/>
              <a:t>Physical</a:t>
            </a:r>
            <a:endParaRPr/>
          </a:p>
          <a:p>
            <a:pPr marL="457200" lvl="1" indent="-182880" algn="l" rtl="0">
              <a:lnSpc>
                <a:spcPct val="90000"/>
              </a:lnSpc>
              <a:spcBef>
                <a:spcPts val="600"/>
              </a:spcBef>
              <a:spcAft>
                <a:spcPts val="0"/>
              </a:spcAft>
              <a:buSzPts val="1530"/>
              <a:buChar char="▪"/>
            </a:pPr>
            <a:r>
              <a:rPr lang="en-US"/>
              <a:t>Suggestive</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33"/>
        <p:cNvGrpSpPr/>
        <p:nvPr/>
      </p:nvGrpSpPr>
      <p:grpSpPr>
        <a:xfrm>
          <a:off x="0" y="0"/>
          <a:ext cx="0" cy="0"/>
          <a:chOff x="0" y="0"/>
          <a:chExt cx="0" cy="0"/>
        </a:xfrm>
      </p:grpSpPr>
      <p:sp>
        <p:nvSpPr>
          <p:cNvPr id="234" name="Google Shape;234;p19"/>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WHAT IS SEXUAL HARASSMENT?</a:t>
            </a:r>
            <a:endParaRPr/>
          </a:p>
        </p:txBody>
      </p:sp>
      <p:sp>
        <p:nvSpPr>
          <p:cNvPr id="235" name="Google Shape;235;p19"/>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a:t>Calling someone by a demeaning name</a:t>
            </a:r>
            <a:endParaRPr/>
          </a:p>
          <a:p>
            <a:pPr marL="182880" lvl="0" indent="-182880" algn="l" rtl="0">
              <a:lnSpc>
                <a:spcPct val="90000"/>
              </a:lnSpc>
              <a:spcBef>
                <a:spcPts val="1200"/>
              </a:spcBef>
              <a:spcAft>
                <a:spcPts val="0"/>
              </a:spcAft>
              <a:buSzPts val="1700"/>
              <a:buChar char="▪"/>
            </a:pPr>
            <a:r>
              <a:rPr lang="en-US"/>
              <a:t>Giving someone unwanted gifts of a sexual nature</a:t>
            </a:r>
            <a:endParaRPr/>
          </a:p>
          <a:p>
            <a:pPr marL="182880" lvl="0" indent="-182880" algn="l" rtl="0">
              <a:lnSpc>
                <a:spcPct val="90000"/>
              </a:lnSpc>
              <a:spcBef>
                <a:spcPts val="1200"/>
              </a:spcBef>
              <a:spcAft>
                <a:spcPts val="0"/>
              </a:spcAft>
              <a:buSzPts val="1700"/>
              <a:buChar char="▪"/>
            </a:pPr>
            <a:r>
              <a:rPr lang="en-US"/>
              <a:t>Displaying sexually suggestive materials or sending notes, email, or jokes to a person that are sexually explicit</a:t>
            </a:r>
            <a:endParaRPr/>
          </a:p>
          <a:p>
            <a:pPr marL="182880" lvl="0" indent="-182880" algn="l" rtl="0">
              <a:lnSpc>
                <a:spcPct val="90000"/>
              </a:lnSpc>
              <a:spcBef>
                <a:spcPts val="1200"/>
              </a:spcBef>
              <a:spcAft>
                <a:spcPts val="0"/>
              </a:spcAft>
              <a:buSzPts val="1700"/>
              <a:buChar char="▪"/>
            </a:pPr>
            <a:r>
              <a:rPr lang="en-US"/>
              <a:t>Touching someone sexually without their consent</a:t>
            </a:r>
            <a:endParaRPr/>
          </a:p>
          <a:p>
            <a:pPr marL="182880" lvl="0" indent="-182880" algn="l" rtl="0">
              <a:lnSpc>
                <a:spcPct val="90000"/>
              </a:lnSpc>
              <a:spcBef>
                <a:spcPts val="1200"/>
              </a:spcBef>
              <a:spcAft>
                <a:spcPts val="0"/>
              </a:spcAft>
              <a:buSzPts val="1700"/>
              <a:buChar char="▪"/>
            </a:pPr>
            <a:r>
              <a:rPr lang="en-US"/>
              <a:t>Massaging someone without permission </a:t>
            </a:r>
            <a:endParaRPr/>
          </a:p>
          <a:p>
            <a:pPr marL="182880" lvl="0" indent="-182880" algn="l" rtl="0">
              <a:lnSpc>
                <a:spcPct val="90000"/>
              </a:lnSpc>
              <a:spcBef>
                <a:spcPts val="1200"/>
              </a:spcBef>
              <a:spcAft>
                <a:spcPts val="0"/>
              </a:spcAft>
              <a:buSzPts val="1700"/>
              <a:buChar char="▪"/>
            </a:pPr>
            <a:r>
              <a:rPr lang="en-US"/>
              <a:t>Brushing up against someone repeatedly</a:t>
            </a:r>
            <a:endParaRPr/>
          </a:p>
          <a:p>
            <a:pPr marL="182880" lvl="0" indent="-182880" algn="l" rtl="0">
              <a:lnSpc>
                <a:spcPct val="90000"/>
              </a:lnSpc>
              <a:spcBef>
                <a:spcPts val="1200"/>
              </a:spcBef>
              <a:spcAft>
                <a:spcPts val="0"/>
              </a:spcAft>
              <a:buSzPts val="1700"/>
              <a:buChar char="▪"/>
            </a:pPr>
            <a:r>
              <a:rPr lang="en-US"/>
              <a:t>Continuing to ask out a person who already has said he or she is not interested.</a:t>
            </a:r>
            <a:endParaRPr/>
          </a:p>
          <a:p>
            <a:pPr marL="182880" lvl="0" indent="-182880" algn="l" rtl="0">
              <a:lnSpc>
                <a:spcPct val="90000"/>
              </a:lnSpc>
              <a:spcBef>
                <a:spcPts val="1200"/>
              </a:spcBef>
              <a:spcAft>
                <a:spcPts val="0"/>
              </a:spcAft>
              <a:buSzPts val="1700"/>
              <a:buChar char="▪"/>
            </a:pPr>
            <a:r>
              <a:rPr lang="en-US"/>
              <a:t>Exposing ones genitalia or breast to another person.</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TITLE IX</a:t>
            </a:r>
            <a:endParaRPr/>
          </a:p>
        </p:txBody>
      </p:sp>
      <p:sp>
        <p:nvSpPr>
          <p:cNvPr id="122" name="Google Shape;122;p2"/>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90000"/>
              </a:lnSpc>
              <a:spcBef>
                <a:spcPts val="0"/>
              </a:spcBef>
              <a:spcAft>
                <a:spcPts val="0"/>
              </a:spcAft>
              <a:buSzPts val="3060"/>
              <a:buNone/>
            </a:pPr>
            <a:r>
              <a:rPr lang="en-US" sz="3600" dirty="0"/>
              <a:t>No person in the United States shall, on the basis of sex, be excluded from participation in, be denied the benefits of, or be subjected to discrimination under any education program or activity receiving Federal financial assistance.</a:t>
            </a:r>
            <a:endParaRPr sz="3600" dirty="0"/>
          </a:p>
          <a:p>
            <a:pPr marL="0" lvl="0" indent="0" algn="just" rtl="0">
              <a:lnSpc>
                <a:spcPct val="90000"/>
              </a:lnSpc>
              <a:spcBef>
                <a:spcPts val="0"/>
              </a:spcBef>
              <a:spcAft>
                <a:spcPts val="0"/>
              </a:spcAft>
              <a:buSzPts val="3060"/>
              <a:buNone/>
            </a:pPr>
            <a:endParaRPr sz="3600" dirty="0"/>
          </a:p>
          <a:p>
            <a:pPr marL="0" lvl="0" indent="0" algn="just" rtl="0">
              <a:lnSpc>
                <a:spcPct val="90000"/>
              </a:lnSpc>
              <a:spcBef>
                <a:spcPts val="0"/>
              </a:spcBef>
              <a:spcAft>
                <a:spcPts val="0"/>
              </a:spcAft>
              <a:buSzPts val="3060"/>
              <a:buNone/>
            </a:pPr>
            <a:r>
              <a:rPr lang="en-US" sz="3600" dirty="0"/>
              <a:t>Sexual harassment, including sexual assault, is a type of sex discrimination that is banned by Title IX.</a:t>
            </a:r>
            <a:endParaRPr sz="3600" dirty="0"/>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8000"/>
              <a:buFont typeface="Rockwell"/>
              <a:buNone/>
            </a:pPr>
            <a:r>
              <a:rPr lang="en-US"/>
              <a:t>WHAT IS STALKING?</a:t>
            </a:r>
            <a:endParaRPr/>
          </a:p>
        </p:txBody>
      </p:sp>
      <p:sp>
        <p:nvSpPr>
          <p:cNvPr id="241" name="Google Shape;241;p20"/>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00"/>
              <a:buNone/>
            </a:pP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WHAT IS STALKING?</a:t>
            </a:r>
            <a:endParaRPr/>
          </a:p>
        </p:txBody>
      </p:sp>
      <p:sp>
        <p:nvSpPr>
          <p:cNvPr id="247" name="Google Shape;247;p21"/>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380"/>
              <a:buChar char="▪"/>
            </a:pPr>
            <a:r>
              <a:rPr lang="en-US" sz="2800"/>
              <a:t>Stalking occurs </a:t>
            </a:r>
            <a:endParaRPr/>
          </a:p>
          <a:p>
            <a:pPr marL="457200" lvl="1" indent="-182880" algn="l" rtl="0">
              <a:lnSpc>
                <a:spcPct val="90000"/>
              </a:lnSpc>
              <a:spcBef>
                <a:spcPts val="400"/>
              </a:spcBef>
              <a:spcAft>
                <a:spcPts val="0"/>
              </a:spcAft>
              <a:buSzPts val="2040"/>
              <a:buChar char="▪"/>
            </a:pPr>
            <a:r>
              <a:rPr lang="en-US" sz="2400"/>
              <a:t>When a person engages in a course of conduct </a:t>
            </a:r>
            <a:endParaRPr/>
          </a:p>
          <a:p>
            <a:pPr marL="457200" lvl="1" indent="-182880" algn="l" rtl="0">
              <a:lnSpc>
                <a:spcPct val="90000"/>
              </a:lnSpc>
              <a:spcBef>
                <a:spcPts val="600"/>
              </a:spcBef>
              <a:spcAft>
                <a:spcPts val="0"/>
              </a:spcAft>
              <a:buSzPts val="2040"/>
              <a:buChar char="▪"/>
            </a:pPr>
            <a:r>
              <a:rPr lang="en-US" sz="2400"/>
              <a:t>That is directed at a specific person </a:t>
            </a:r>
            <a:endParaRPr/>
          </a:p>
          <a:p>
            <a:pPr marL="457200" lvl="1" indent="-182880" algn="l" rtl="0">
              <a:lnSpc>
                <a:spcPct val="90000"/>
              </a:lnSpc>
              <a:spcBef>
                <a:spcPts val="600"/>
              </a:spcBef>
              <a:spcAft>
                <a:spcPts val="0"/>
              </a:spcAft>
              <a:buSzPts val="2040"/>
              <a:buChar char="▪"/>
            </a:pPr>
            <a:r>
              <a:rPr lang="en-US" sz="2400"/>
              <a:t>Under circumstances that would cause a reasonable person </a:t>
            </a:r>
            <a:endParaRPr/>
          </a:p>
          <a:p>
            <a:pPr marL="731520" lvl="2" indent="-182879" algn="l" rtl="0">
              <a:lnSpc>
                <a:spcPct val="90000"/>
              </a:lnSpc>
              <a:spcBef>
                <a:spcPts val="600"/>
              </a:spcBef>
              <a:spcAft>
                <a:spcPts val="0"/>
              </a:spcAft>
              <a:buSzPts val="1700"/>
              <a:buChar char="▪"/>
            </a:pPr>
            <a:r>
              <a:rPr lang="en-US" sz="2000"/>
              <a:t>to fear bodily injury or </a:t>
            </a:r>
            <a:endParaRPr/>
          </a:p>
          <a:p>
            <a:pPr marL="731520" lvl="2" indent="-182879" algn="l" rtl="0">
              <a:lnSpc>
                <a:spcPct val="90000"/>
              </a:lnSpc>
              <a:spcBef>
                <a:spcPts val="600"/>
              </a:spcBef>
              <a:spcAft>
                <a:spcPts val="0"/>
              </a:spcAft>
              <a:buSzPts val="1700"/>
              <a:buChar char="▪"/>
            </a:pPr>
            <a:r>
              <a:rPr lang="en-US" sz="2000"/>
              <a:t>to experience substantial emotional distress.</a:t>
            </a:r>
            <a:endParaRPr/>
          </a:p>
          <a:p>
            <a:pPr marL="182880" lvl="0" indent="-182880" algn="l" rtl="0">
              <a:lnSpc>
                <a:spcPct val="90000"/>
              </a:lnSpc>
              <a:spcBef>
                <a:spcPts val="1400"/>
              </a:spcBef>
              <a:spcAft>
                <a:spcPts val="0"/>
              </a:spcAft>
              <a:buSzPts val="2380"/>
              <a:buChar char="▪"/>
            </a:pPr>
            <a:r>
              <a:rPr lang="en-US" sz="2800"/>
              <a:t>Includes Cyberstalking</a:t>
            </a:r>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2"/>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8000"/>
              <a:buFont typeface="Rockwell"/>
              <a:buNone/>
            </a:pPr>
            <a:r>
              <a:rPr lang="en-US"/>
              <a:t>WHAT IS DATING &amp; DOMESTIC VIOLENCE?</a:t>
            </a:r>
            <a:endParaRPr/>
          </a:p>
        </p:txBody>
      </p:sp>
      <p:sp>
        <p:nvSpPr>
          <p:cNvPr id="253" name="Google Shape;253;p22"/>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00"/>
              <a:buNone/>
            </a:pP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58" name="Google Shape;258;p2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WHAT IS DATING &amp; DOMESTIC VIOLENCE?</a:t>
            </a:r>
            <a:endParaRPr/>
          </a:p>
        </p:txBody>
      </p:sp>
      <p:sp>
        <p:nvSpPr>
          <p:cNvPr id="259" name="Google Shape;259;p23"/>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720"/>
              <a:buChar char="▪"/>
            </a:pPr>
            <a:r>
              <a:rPr lang="en-US" sz="3200"/>
              <a:t>Includes (but is not limited to)…</a:t>
            </a:r>
            <a:endParaRPr/>
          </a:p>
          <a:p>
            <a:pPr marL="457200" lvl="1" indent="-182880" algn="l" rtl="0">
              <a:lnSpc>
                <a:spcPct val="90000"/>
              </a:lnSpc>
              <a:spcBef>
                <a:spcPts val="400"/>
              </a:spcBef>
              <a:spcAft>
                <a:spcPts val="0"/>
              </a:spcAft>
              <a:buSzPts val="2380"/>
              <a:buChar char="▪"/>
            </a:pPr>
            <a:r>
              <a:rPr lang="en-US" sz="2800"/>
              <a:t>Physical Violence</a:t>
            </a:r>
            <a:endParaRPr/>
          </a:p>
          <a:p>
            <a:pPr marL="457200" lvl="1" indent="-182880" algn="l" rtl="0">
              <a:lnSpc>
                <a:spcPct val="90000"/>
              </a:lnSpc>
              <a:spcBef>
                <a:spcPts val="600"/>
              </a:spcBef>
              <a:spcAft>
                <a:spcPts val="0"/>
              </a:spcAft>
              <a:buSzPts val="2380"/>
              <a:buChar char="▪"/>
            </a:pPr>
            <a:r>
              <a:rPr lang="en-US" sz="2800"/>
              <a:t>Sexual Violence</a:t>
            </a:r>
            <a:endParaRPr/>
          </a:p>
          <a:p>
            <a:pPr marL="457200" lvl="1" indent="-182880" algn="l" rtl="0">
              <a:lnSpc>
                <a:spcPct val="90000"/>
              </a:lnSpc>
              <a:spcBef>
                <a:spcPts val="600"/>
              </a:spcBef>
              <a:spcAft>
                <a:spcPts val="0"/>
              </a:spcAft>
              <a:buSzPts val="2380"/>
              <a:buChar char="▪"/>
            </a:pPr>
            <a:r>
              <a:rPr lang="en-US" sz="2800"/>
              <a:t>Psychological Violence</a:t>
            </a:r>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4"/>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WHAT IS DATING &amp; DOMESTIC VIOLENCE?</a:t>
            </a:r>
            <a:endParaRPr/>
          </a:p>
        </p:txBody>
      </p:sp>
      <p:sp>
        <p:nvSpPr>
          <p:cNvPr id="265" name="Google Shape;265;p24"/>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90000"/>
              </a:lnSpc>
              <a:spcBef>
                <a:spcPts val="0"/>
              </a:spcBef>
              <a:spcAft>
                <a:spcPts val="0"/>
              </a:spcAft>
              <a:buSzPts val="1700"/>
              <a:buChar char="▪"/>
            </a:pPr>
            <a:r>
              <a:rPr lang="en-US"/>
              <a:t>Taking away a person’s cell phone during an argument so the person cannot call a friend or the police for help.</a:t>
            </a:r>
            <a:endParaRPr/>
          </a:p>
          <a:p>
            <a:pPr marL="182880" lvl="0" indent="-182880" algn="l" rtl="0">
              <a:lnSpc>
                <a:spcPct val="90000"/>
              </a:lnSpc>
              <a:spcBef>
                <a:spcPts val="1200"/>
              </a:spcBef>
              <a:spcAft>
                <a:spcPts val="0"/>
              </a:spcAft>
              <a:buSzPts val="1700"/>
              <a:buChar char="▪"/>
            </a:pPr>
            <a:r>
              <a:rPr lang="en-US"/>
              <a:t>Threatening to commit self-harm if another does not do what is asked.</a:t>
            </a:r>
            <a:endParaRPr/>
          </a:p>
          <a:p>
            <a:pPr marL="182880" lvl="0" indent="-182880" algn="l" rtl="0">
              <a:lnSpc>
                <a:spcPct val="90000"/>
              </a:lnSpc>
              <a:spcBef>
                <a:spcPts val="1200"/>
              </a:spcBef>
              <a:spcAft>
                <a:spcPts val="0"/>
              </a:spcAft>
              <a:buSzPts val="1700"/>
              <a:buChar char="▪"/>
            </a:pPr>
            <a:r>
              <a:rPr lang="en-US"/>
              <a:t>Threatening to physically assault someone the individual is dating if the person does not do what is asked.</a:t>
            </a:r>
            <a:endParaRPr/>
          </a:p>
          <a:p>
            <a:pPr marL="182880" lvl="0" indent="-182880" algn="l" rtl="0">
              <a:lnSpc>
                <a:spcPct val="90000"/>
              </a:lnSpc>
              <a:spcBef>
                <a:spcPts val="1200"/>
              </a:spcBef>
              <a:spcAft>
                <a:spcPts val="0"/>
              </a:spcAft>
              <a:buSzPts val="1700"/>
              <a:buChar char="▪"/>
            </a:pPr>
            <a:r>
              <a:rPr lang="en-US"/>
              <a:t>Hitting, punching, pinching, slapping, or choking someone with whom the person is intimately involved.</a:t>
            </a:r>
            <a:endParaRPr/>
          </a:p>
          <a:p>
            <a:pPr marL="182880" lvl="0" indent="-182880" algn="l" rtl="0">
              <a:lnSpc>
                <a:spcPct val="90000"/>
              </a:lnSpc>
              <a:spcBef>
                <a:spcPts val="1200"/>
              </a:spcBef>
              <a:spcAft>
                <a:spcPts val="0"/>
              </a:spcAft>
              <a:buSzPts val="1700"/>
              <a:buChar char="▪"/>
            </a:pPr>
            <a:r>
              <a:rPr lang="en-US"/>
              <a:t>Violating a protective order.</a:t>
            </a:r>
            <a:endParaRPr/>
          </a:p>
          <a:p>
            <a:pPr marL="182880" lvl="0" indent="-182880" algn="l" rtl="0">
              <a:lnSpc>
                <a:spcPct val="90000"/>
              </a:lnSpc>
              <a:spcBef>
                <a:spcPts val="1200"/>
              </a:spcBef>
              <a:spcAft>
                <a:spcPts val="0"/>
              </a:spcAft>
              <a:buSzPts val="1700"/>
              <a:buChar char="▪"/>
            </a:pPr>
            <a:r>
              <a:rPr lang="en-US"/>
              <a:t>Harming a person’s animals or children while in an intimate relationship.</a:t>
            </a:r>
            <a:endParaRPr/>
          </a:p>
          <a:p>
            <a:pPr marL="182880" lvl="0" indent="-182880" algn="l" rtl="0">
              <a:lnSpc>
                <a:spcPct val="90000"/>
              </a:lnSpc>
              <a:spcBef>
                <a:spcPts val="1200"/>
              </a:spcBef>
              <a:spcAft>
                <a:spcPts val="0"/>
              </a:spcAft>
              <a:buSzPts val="1700"/>
              <a:buChar char="▪"/>
            </a:pPr>
            <a:r>
              <a:rPr lang="en-US"/>
              <a:t>Conduct directed at a specific person under circumstances that would cause a reasonable person to fear bodily injury or to experience substantial emotional distress.</a:t>
            </a:r>
            <a:endParaRPr/>
          </a:p>
        </p:txBody>
      </p:sp>
      <p:sp>
        <p:nvSpPr>
          <p:cNvPr id="266" name="Google Shape;266;p24"/>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24</a:t>
            </a:fld>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SHOULD THE COMPLAINANT REPORT?</a:t>
            </a:r>
            <a:endParaRPr/>
          </a:p>
        </p:txBody>
      </p:sp>
      <p:sp>
        <p:nvSpPr>
          <p:cNvPr id="286" name="Google Shape;286;p27"/>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a:t>Reporting ensures that victims receive resources whether or not an investigation is conducted.</a:t>
            </a:r>
            <a:endParaRPr/>
          </a:p>
          <a:p>
            <a:pPr marL="182880" lvl="0" indent="-182880" algn="l" rtl="0">
              <a:lnSpc>
                <a:spcPct val="90000"/>
              </a:lnSpc>
              <a:spcBef>
                <a:spcPts val="1200"/>
              </a:spcBef>
              <a:spcAft>
                <a:spcPts val="0"/>
              </a:spcAft>
              <a:buSzPts val="1700"/>
              <a:buChar char="▪"/>
            </a:pPr>
            <a:r>
              <a:rPr lang="en-US"/>
              <a:t>Reporting allows the Title IX Coordinator to monitor trends and patterns of incidents and track victim contacts. </a:t>
            </a:r>
            <a:endParaRPr/>
          </a:p>
        </p:txBody>
      </p:sp>
      <p:sp>
        <p:nvSpPr>
          <p:cNvPr id="287" name="Google Shape;287;p2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25</a:t>
            </a:fld>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NON-RETALIATION</a:t>
            </a:r>
            <a:endParaRPr/>
          </a:p>
        </p:txBody>
      </p:sp>
      <p:sp>
        <p:nvSpPr>
          <p:cNvPr id="293" name="Google Shape;293;p28"/>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a:t>It is a violation of the Sexual Misconduct Policy to retaliate in any way against someone because they have filed a report. </a:t>
            </a:r>
            <a:endParaRPr/>
          </a:p>
          <a:p>
            <a:pPr marL="182880" lvl="0" indent="-182880" algn="l" rtl="0">
              <a:lnSpc>
                <a:spcPct val="90000"/>
              </a:lnSpc>
              <a:spcBef>
                <a:spcPts val="1200"/>
              </a:spcBef>
              <a:spcAft>
                <a:spcPts val="0"/>
              </a:spcAft>
              <a:buSzPts val="1700"/>
              <a:buChar char="▪"/>
            </a:pPr>
            <a:r>
              <a:rPr lang="en-US"/>
              <a:t>It is a violation of the Sexual Misconduct Policy to retaliate in any way against the person who is alleged to have violated the policy. </a:t>
            </a:r>
            <a:endParaRPr/>
          </a:p>
          <a:p>
            <a:pPr marL="182880" lvl="0" indent="-182880" algn="l" rtl="0">
              <a:lnSpc>
                <a:spcPct val="90000"/>
              </a:lnSpc>
              <a:spcBef>
                <a:spcPts val="1200"/>
              </a:spcBef>
              <a:spcAft>
                <a:spcPts val="0"/>
              </a:spcAft>
              <a:buSzPts val="1700"/>
              <a:buChar char="▪"/>
            </a:pPr>
            <a:r>
              <a:rPr lang="en-US"/>
              <a:t>It is a violation of the Sexual Misconduct Policy to retaliate in any way against someone who participated in an investigation.</a:t>
            </a:r>
            <a:endParaRPr/>
          </a:p>
        </p:txBody>
      </p:sp>
      <p:sp>
        <p:nvSpPr>
          <p:cNvPr id="294" name="Google Shape;294;p2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26</a:t>
            </a:fld>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0"/>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REPORTING OPTIONS FOR VICTIMS	</a:t>
            </a:r>
            <a:endParaRPr/>
          </a:p>
        </p:txBody>
      </p:sp>
      <p:sp>
        <p:nvSpPr>
          <p:cNvPr id="300" name="Google Shape;300;p30"/>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dirty="0"/>
              <a:t>I want help and care but not to report</a:t>
            </a:r>
            <a:endParaRPr dirty="0"/>
          </a:p>
          <a:p>
            <a:pPr marL="182880" lvl="0" indent="-182880" algn="l" rtl="0">
              <a:lnSpc>
                <a:spcPct val="90000"/>
              </a:lnSpc>
              <a:spcBef>
                <a:spcPts val="1200"/>
              </a:spcBef>
              <a:spcAft>
                <a:spcPts val="0"/>
              </a:spcAft>
              <a:buSzPts val="1700"/>
              <a:buChar char="▪"/>
            </a:pPr>
            <a:r>
              <a:rPr lang="en-US" dirty="0"/>
              <a:t>I want to report to police for criminal charges</a:t>
            </a:r>
            <a:endParaRPr dirty="0"/>
          </a:p>
          <a:p>
            <a:pPr marL="182880" lvl="0" indent="-182880" algn="l" rtl="0">
              <a:lnSpc>
                <a:spcPct val="90000"/>
              </a:lnSpc>
              <a:spcBef>
                <a:spcPts val="1200"/>
              </a:spcBef>
              <a:spcAft>
                <a:spcPts val="0"/>
              </a:spcAft>
              <a:buSzPts val="1700"/>
              <a:buChar char="▪"/>
            </a:pPr>
            <a:r>
              <a:rPr lang="en-US" dirty="0"/>
              <a:t>I want to tell police to receive additional information but no charges</a:t>
            </a:r>
            <a:endParaRPr dirty="0"/>
          </a:p>
          <a:p>
            <a:pPr marL="182880" lvl="0" indent="-182880" algn="l" rtl="0">
              <a:lnSpc>
                <a:spcPct val="90000"/>
              </a:lnSpc>
              <a:spcBef>
                <a:spcPts val="1200"/>
              </a:spcBef>
              <a:spcAft>
                <a:spcPts val="0"/>
              </a:spcAft>
              <a:buSzPts val="1700"/>
              <a:buChar char="▪"/>
            </a:pPr>
            <a:r>
              <a:rPr lang="en-US" dirty="0"/>
              <a:t>I want to tell a trusted faculty or staff member</a:t>
            </a:r>
            <a:endParaRPr dirty="0"/>
          </a:p>
          <a:p>
            <a:pPr marL="182880" lvl="0" indent="-182880" algn="l" rtl="0">
              <a:lnSpc>
                <a:spcPct val="90000"/>
              </a:lnSpc>
              <a:spcBef>
                <a:spcPts val="1200"/>
              </a:spcBef>
              <a:spcAft>
                <a:spcPts val="0"/>
              </a:spcAft>
              <a:buSzPts val="1700"/>
              <a:buChar char="▪"/>
            </a:pPr>
            <a:r>
              <a:rPr lang="en-US" dirty="0"/>
              <a:t>I want to report to VFMC for charges</a:t>
            </a:r>
            <a:endParaRPr dirty="0"/>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SUPPORTIVE MEASURES</a:t>
            </a:r>
            <a:endParaRPr/>
          </a:p>
        </p:txBody>
      </p:sp>
      <p:sp>
        <p:nvSpPr>
          <p:cNvPr id="306" name="Google Shape;306;p36"/>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a:t>Must be equitable for both complainant and respondent</a:t>
            </a:r>
            <a:endParaRPr/>
          </a:p>
          <a:p>
            <a:pPr marL="182880" lvl="0" indent="-182880" algn="l" rtl="0">
              <a:lnSpc>
                <a:spcPct val="90000"/>
              </a:lnSpc>
              <a:spcBef>
                <a:spcPts val="1200"/>
              </a:spcBef>
              <a:spcAft>
                <a:spcPts val="0"/>
              </a:spcAft>
              <a:buSzPts val="1700"/>
              <a:buChar char="▪"/>
            </a:pPr>
            <a:r>
              <a:rPr lang="en-US"/>
              <a:t>Non-disciplinary</a:t>
            </a:r>
            <a:endParaRPr/>
          </a:p>
          <a:p>
            <a:pPr marL="182880" lvl="0" indent="-182880" algn="l" rtl="0">
              <a:lnSpc>
                <a:spcPct val="90000"/>
              </a:lnSpc>
              <a:spcBef>
                <a:spcPts val="1200"/>
              </a:spcBef>
              <a:spcAft>
                <a:spcPts val="0"/>
              </a:spcAft>
              <a:buSzPts val="1700"/>
              <a:buChar char="▪"/>
            </a:pPr>
            <a:r>
              <a:rPr lang="en-US"/>
              <a:t>Non-punitive</a:t>
            </a:r>
            <a:endParaRPr/>
          </a:p>
          <a:p>
            <a:pPr marL="182880" lvl="0" indent="-182880" algn="l" rtl="0">
              <a:lnSpc>
                <a:spcPct val="90000"/>
              </a:lnSpc>
              <a:spcBef>
                <a:spcPts val="1200"/>
              </a:spcBef>
              <a:spcAft>
                <a:spcPts val="0"/>
              </a:spcAft>
              <a:buSzPts val="1700"/>
              <a:buChar char="▪"/>
            </a:pPr>
            <a:r>
              <a:rPr lang="en-US"/>
              <a:t>Appropriate</a:t>
            </a:r>
            <a:endParaRPr/>
          </a:p>
          <a:p>
            <a:pPr marL="182880" lvl="0" indent="-182880" algn="l" rtl="0">
              <a:lnSpc>
                <a:spcPct val="90000"/>
              </a:lnSpc>
              <a:spcBef>
                <a:spcPts val="1200"/>
              </a:spcBef>
              <a:spcAft>
                <a:spcPts val="0"/>
              </a:spcAft>
              <a:buSzPts val="1700"/>
              <a:buChar char="▪"/>
            </a:pPr>
            <a:r>
              <a:rPr lang="en-US"/>
              <a:t>Protect safety of all parties</a:t>
            </a:r>
            <a:endParaRPr/>
          </a:p>
          <a:p>
            <a:pPr marL="182880" lvl="0" indent="-74929" algn="l" rtl="0">
              <a:lnSpc>
                <a:spcPct val="90000"/>
              </a:lnSpc>
              <a:spcBef>
                <a:spcPts val="1200"/>
              </a:spcBef>
              <a:spcAft>
                <a:spcPts val="0"/>
              </a:spcAft>
              <a:buSzPts val="1700"/>
              <a:buNone/>
            </a:pPr>
            <a:endParaRPr/>
          </a:p>
          <a:p>
            <a:pPr marL="182880" lvl="0" indent="-182880" algn="l" rtl="0">
              <a:lnSpc>
                <a:spcPct val="90000"/>
              </a:lnSpc>
              <a:spcBef>
                <a:spcPts val="1200"/>
              </a:spcBef>
              <a:spcAft>
                <a:spcPts val="0"/>
              </a:spcAft>
              <a:buSzPts val="1700"/>
              <a:buChar char="▪"/>
            </a:pPr>
            <a:r>
              <a:rPr lang="en-US"/>
              <a:t>Can be no contact-order, class schedules, room assignments</a:t>
            </a:r>
            <a:endParaRPr/>
          </a:p>
          <a:p>
            <a:pPr marL="182880" lvl="0" indent="-74929" algn="l" rtl="0">
              <a:lnSpc>
                <a:spcPct val="90000"/>
              </a:lnSpc>
              <a:spcBef>
                <a:spcPts val="1200"/>
              </a:spcBef>
              <a:spcAft>
                <a:spcPts val="0"/>
              </a:spcAft>
              <a:buSzPts val="1700"/>
              <a:buNone/>
            </a:pPr>
            <a:endParaRPr/>
          </a:p>
          <a:p>
            <a:pPr marL="182880" lvl="0" indent="-74929" algn="l" rtl="0">
              <a:lnSpc>
                <a:spcPct val="90000"/>
              </a:lnSpc>
              <a:spcBef>
                <a:spcPts val="1200"/>
              </a:spcBef>
              <a:spcAft>
                <a:spcPts val="0"/>
              </a:spcAft>
              <a:buSzPts val="1700"/>
              <a:buNone/>
            </a:pPr>
            <a:endParaRPr/>
          </a:p>
          <a:p>
            <a:pPr marL="182880" lvl="0" indent="-74929" algn="l" rtl="0">
              <a:lnSpc>
                <a:spcPct val="90000"/>
              </a:lnSpc>
              <a:spcBef>
                <a:spcPts val="1200"/>
              </a:spcBef>
              <a:spcAft>
                <a:spcPts val="0"/>
              </a:spcAft>
              <a:buSzPts val="1700"/>
              <a:buNone/>
            </a:pPr>
            <a:endParaRPr/>
          </a:p>
        </p:txBody>
      </p:sp>
      <p:sp>
        <p:nvSpPr>
          <p:cNvPr id="307" name="Google Shape;307;p3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28</a:t>
            </a:fld>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WHERE TO REPORT</a:t>
            </a:r>
            <a:endParaRPr/>
          </a:p>
        </p:txBody>
      </p:sp>
      <p:sp>
        <p:nvSpPr>
          <p:cNvPr id="313" name="Google Shape;313;p31"/>
          <p:cNvSpPr txBox="1">
            <a:spLocks noGrp="1"/>
          </p:cNvSpPr>
          <p:nvPr>
            <p:ph type="body" idx="1"/>
          </p:nvPr>
        </p:nvSpPr>
        <p:spPr>
          <a:xfrm>
            <a:off x="1069848" y="2121408"/>
            <a:ext cx="10058400" cy="4050900"/>
          </a:xfrm>
          <a:prstGeom prst="rect">
            <a:avLst/>
          </a:prstGeom>
          <a:noFill/>
          <a:ln>
            <a:noFill/>
          </a:ln>
        </p:spPr>
        <p:txBody>
          <a:bodyPr spcFirstLastPara="1" wrap="square" lIns="91425" tIns="45700" rIns="91425" bIns="45700" anchor="t" anchorCtr="0">
            <a:noAutofit/>
          </a:bodyPr>
          <a:lstStyle/>
          <a:p>
            <a:pPr marL="182880" lvl="0" indent="-91122" algn="l" rtl="0">
              <a:lnSpc>
                <a:spcPct val="70000"/>
              </a:lnSpc>
              <a:spcBef>
                <a:spcPts val="0"/>
              </a:spcBef>
              <a:spcAft>
                <a:spcPts val="0"/>
              </a:spcAft>
              <a:buSzPts val="425"/>
              <a:buNone/>
            </a:pPr>
            <a:endParaRPr sz="1100" dirty="0"/>
          </a:p>
          <a:p>
            <a:pPr marL="0" lvl="0" indent="0" algn="l" rtl="0">
              <a:lnSpc>
                <a:spcPct val="70000"/>
              </a:lnSpc>
              <a:spcBef>
                <a:spcPts val="1200"/>
              </a:spcBef>
              <a:spcAft>
                <a:spcPts val="0"/>
              </a:spcAft>
              <a:buSzPts val="425"/>
              <a:buNone/>
            </a:pPr>
            <a:r>
              <a:rPr lang="en-US" sz="1400" u="sng" dirty="0">
                <a:latin typeface="Times New Roman" panose="02020603050405020304" pitchFamily="18" charset="0"/>
                <a:cs typeface="Times New Roman" panose="02020603050405020304" pitchFamily="18" charset="0"/>
              </a:rPr>
              <a:t>Title IX Coordinator</a:t>
            </a:r>
            <a:endParaRPr sz="1400" dirty="0">
              <a:latin typeface="Times New Roman" panose="02020603050405020304" pitchFamily="18" charset="0"/>
              <a:cs typeface="Times New Roman" panose="02020603050405020304" pitchFamily="18" charset="0"/>
            </a:endParaRPr>
          </a:p>
          <a:p>
            <a:pPr marL="0" lvl="0" indent="0" algn="l" rtl="0">
              <a:lnSpc>
                <a:spcPct val="70000"/>
              </a:lnSpc>
              <a:spcBef>
                <a:spcPts val="1200"/>
              </a:spcBef>
              <a:spcAft>
                <a:spcPts val="0"/>
              </a:spcAft>
              <a:buSzPts val="425"/>
              <a:buNone/>
            </a:pPr>
            <a:r>
              <a:rPr lang="en-US" sz="1400" dirty="0">
                <a:latin typeface="Times New Roman" panose="02020603050405020304" pitchFamily="18" charset="0"/>
                <a:cs typeface="Times New Roman" panose="02020603050405020304" pitchFamily="18" charset="0"/>
              </a:rPr>
              <a:t>Jesse Phillips</a:t>
            </a:r>
            <a:endParaRPr sz="1400" dirty="0">
              <a:latin typeface="Times New Roman" panose="02020603050405020304" pitchFamily="18" charset="0"/>
              <a:cs typeface="Times New Roman" panose="02020603050405020304" pitchFamily="18" charset="0"/>
            </a:endParaRPr>
          </a:p>
          <a:p>
            <a:pPr marL="0" lvl="0" indent="0" algn="l" rtl="0">
              <a:lnSpc>
                <a:spcPct val="70000"/>
              </a:lnSpc>
              <a:spcBef>
                <a:spcPts val="1200"/>
              </a:spcBef>
              <a:spcAft>
                <a:spcPts val="0"/>
              </a:spcAft>
              <a:buSzPts val="425"/>
              <a:buNone/>
            </a:pPr>
            <a:r>
              <a:rPr lang="en-US" sz="1400" dirty="0" err="1">
                <a:latin typeface="Times New Roman" panose="02020603050405020304" pitchFamily="18" charset="0"/>
                <a:cs typeface="Times New Roman" panose="02020603050405020304" pitchFamily="18" charset="0"/>
              </a:rPr>
              <a:t>Medenbach</a:t>
            </a:r>
            <a:r>
              <a:rPr lang="en-US" sz="1400" dirty="0">
                <a:latin typeface="Times New Roman" panose="02020603050405020304" pitchFamily="18" charset="0"/>
                <a:cs typeface="Times New Roman" panose="02020603050405020304" pitchFamily="18" charset="0"/>
              </a:rPr>
              <a:t> Hall</a:t>
            </a:r>
            <a:endParaRPr sz="1400" dirty="0">
              <a:latin typeface="Times New Roman" panose="02020603050405020304" pitchFamily="18" charset="0"/>
              <a:cs typeface="Times New Roman" panose="02020603050405020304" pitchFamily="18" charset="0"/>
            </a:endParaRPr>
          </a:p>
          <a:p>
            <a:pPr marL="0" lvl="0" indent="0" algn="l" rtl="0">
              <a:lnSpc>
                <a:spcPct val="70000"/>
              </a:lnSpc>
              <a:spcBef>
                <a:spcPts val="1200"/>
              </a:spcBef>
              <a:spcAft>
                <a:spcPts val="0"/>
              </a:spcAft>
              <a:buSzPts val="425"/>
              <a:buNone/>
            </a:pPr>
            <a:r>
              <a:rPr lang="en-US" sz="1400" dirty="0">
                <a:latin typeface="Times New Roman" panose="02020603050405020304" pitchFamily="18" charset="0"/>
                <a:cs typeface="Times New Roman" panose="02020603050405020304" pitchFamily="18" charset="0"/>
              </a:rPr>
              <a:t>610-989-1467</a:t>
            </a:r>
            <a:endParaRPr sz="1800" dirty="0">
              <a:latin typeface="Times New Roman" panose="02020603050405020304" pitchFamily="18" charset="0"/>
              <a:cs typeface="Times New Roman" panose="02020603050405020304" pitchFamily="18" charset="0"/>
            </a:endParaRPr>
          </a:p>
          <a:p>
            <a:pPr marL="0" lvl="0" indent="0" algn="l" rtl="0">
              <a:lnSpc>
                <a:spcPct val="70000"/>
              </a:lnSpc>
              <a:spcBef>
                <a:spcPts val="1200"/>
              </a:spcBef>
              <a:spcAft>
                <a:spcPts val="0"/>
              </a:spcAft>
              <a:buSzPts val="425"/>
              <a:buNone/>
            </a:pPr>
            <a:r>
              <a:rPr lang="en-US" sz="1400" dirty="0">
                <a:latin typeface="Times New Roman" panose="02020603050405020304" pitchFamily="18" charset="0"/>
                <a:cs typeface="Times New Roman" panose="02020603050405020304" pitchFamily="18" charset="0"/>
                <a:hlinkClick r:id="rId3"/>
              </a:rPr>
              <a:t>jphillips@vfmac.edu</a:t>
            </a:r>
            <a:endParaRPr lang="en-US" sz="1400" dirty="0">
              <a:latin typeface="Times New Roman" panose="02020603050405020304" pitchFamily="18" charset="0"/>
              <a:cs typeface="Times New Roman" panose="02020603050405020304" pitchFamily="18" charset="0"/>
            </a:endParaRPr>
          </a:p>
          <a:p>
            <a:pPr marL="0" lvl="0" indent="0" algn="l" rtl="0">
              <a:lnSpc>
                <a:spcPct val="70000"/>
              </a:lnSpc>
              <a:spcBef>
                <a:spcPts val="1200"/>
              </a:spcBef>
              <a:spcAft>
                <a:spcPts val="0"/>
              </a:spcAft>
              <a:buSzPts val="425"/>
              <a:buNone/>
            </a:pPr>
            <a:endParaRPr lang="en-US" sz="1400" dirty="0">
              <a:latin typeface="Times New Roman" panose="02020603050405020304" pitchFamily="18" charset="0"/>
              <a:cs typeface="Times New Roman" panose="02020603050405020304" pitchFamily="18" charset="0"/>
            </a:endParaRPr>
          </a:p>
          <a:p>
            <a:pPr marL="0" lvl="0" indent="0" algn="l" rtl="0">
              <a:lnSpc>
                <a:spcPct val="70000"/>
              </a:lnSpc>
              <a:spcBef>
                <a:spcPts val="1200"/>
              </a:spcBef>
              <a:spcAft>
                <a:spcPts val="0"/>
              </a:spcAft>
              <a:buSzPts val="425"/>
              <a:buNone/>
            </a:pPr>
            <a:r>
              <a:rPr lang="en-US" sz="1400" dirty="0">
                <a:latin typeface="Times New Roman" panose="02020603050405020304" pitchFamily="18" charset="0"/>
                <a:cs typeface="Times New Roman" panose="02020603050405020304" pitchFamily="18" charset="0"/>
              </a:rPr>
              <a:t>Report through the Title IX grievance form at</a:t>
            </a:r>
          </a:p>
          <a:p>
            <a:pPr marL="0" lvl="0" indent="0">
              <a:lnSpc>
                <a:spcPct val="70000"/>
              </a:lnSpc>
              <a:buSzPts val="425"/>
              <a:buNone/>
            </a:pPr>
            <a:r>
              <a:rPr lang="en-US" sz="1400" dirty="0">
                <a:latin typeface="Times New Roman" panose="02020603050405020304" pitchFamily="18" charset="0"/>
                <a:cs typeface="Times New Roman" panose="02020603050405020304" pitchFamily="18" charset="0"/>
              </a:rPr>
              <a:t>https://vfmcollege.edu/about/college-policies/</a:t>
            </a:r>
          </a:p>
          <a:p>
            <a:pPr marL="0" lvl="0" indent="0" algn="l" rtl="0">
              <a:lnSpc>
                <a:spcPct val="70000"/>
              </a:lnSpc>
              <a:spcBef>
                <a:spcPts val="1200"/>
              </a:spcBef>
              <a:spcAft>
                <a:spcPts val="0"/>
              </a:spcAft>
              <a:buSzPts val="425"/>
              <a:buNone/>
            </a:pPr>
            <a:endParaRPr sz="1600" u="sng" dirty="0"/>
          </a:p>
          <a:p>
            <a:pPr marL="0" lvl="0" indent="0" algn="l" rtl="0">
              <a:lnSpc>
                <a:spcPct val="70000"/>
              </a:lnSpc>
              <a:spcBef>
                <a:spcPts val="1200"/>
              </a:spcBef>
              <a:spcAft>
                <a:spcPts val="0"/>
              </a:spcAft>
              <a:buSzPts val="425"/>
              <a:buNone/>
            </a:pPr>
            <a:endParaRPr sz="1400" dirty="0"/>
          </a:p>
          <a:p>
            <a:pPr marL="0" lvl="0" indent="0" algn="l" rtl="0">
              <a:lnSpc>
                <a:spcPct val="70000"/>
              </a:lnSpc>
              <a:spcBef>
                <a:spcPts val="1200"/>
              </a:spcBef>
              <a:spcAft>
                <a:spcPts val="0"/>
              </a:spcAft>
              <a:buSzPts val="425"/>
              <a:buNone/>
            </a:pPr>
            <a:endParaRPr sz="1400" dirty="0"/>
          </a:p>
          <a:p>
            <a:pPr marL="0" lvl="0" indent="0" algn="l" rtl="0">
              <a:lnSpc>
                <a:spcPct val="70000"/>
              </a:lnSpc>
              <a:spcBef>
                <a:spcPts val="1200"/>
              </a:spcBef>
              <a:spcAft>
                <a:spcPts val="0"/>
              </a:spcAft>
              <a:buSzPts val="425"/>
              <a:buNone/>
            </a:pPr>
            <a:endParaRPr sz="1100" dirty="0"/>
          </a:p>
          <a:p>
            <a:pPr marL="182880" lvl="0" indent="-91122" algn="l" rtl="0">
              <a:lnSpc>
                <a:spcPct val="70000"/>
              </a:lnSpc>
              <a:spcBef>
                <a:spcPts val="1200"/>
              </a:spcBef>
              <a:spcAft>
                <a:spcPts val="0"/>
              </a:spcAft>
              <a:buSzPts val="425"/>
              <a:buNone/>
            </a:pPr>
            <a:endParaRPr sz="1100" dirty="0"/>
          </a:p>
        </p:txBody>
      </p:sp>
      <p:sp>
        <p:nvSpPr>
          <p:cNvPr id="314" name="Google Shape;314;p3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29</a:t>
            </a:fld>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f275fba627_0_1"/>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Dignity and Respect</a:t>
            </a:r>
            <a:endParaRPr/>
          </a:p>
        </p:txBody>
      </p:sp>
      <p:sp>
        <p:nvSpPr>
          <p:cNvPr id="129" name="Google Shape;129;g2f275fba627_0_1"/>
          <p:cNvSpPr txBox="1">
            <a:spLocks noGrp="1"/>
          </p:cNvSpPr>
          <p:nvPr>
            <p:ph type="body" idx="1"/>
          </p:nvPr>
        </p:nvSpPr>
        <p:spPr>
          <a:xfrm>
            <a:off x="1069848" y="2121408"/>
            <a:ext cx="10058400" cy="4050900"/>
          </a:xfrm>
          <a:prstGeom prst="rect">
            <a:avLst/>
          </a:prstGeom>
        </p:spPr>
        <p:txBody>
          <a:bodyPr spcFirstLastPara="1" wrap="square" lIns="91425" tIns="45700" rIns="91425" bIns="45700" anchor="t" anchorCtr="0">
            <a:normAutofit/>
          </a:bodyPr>
          <a:lstStyle/>
          <a:p>
            <a:pPr marL="457200" lvl="0" indent="0" algn="l" rtl="0">
              <a:spcBef>
                <a:spcPts val="1200"/>
              </a:spcBef>
              <a:spcAft>
                <a:spcPts val="0"/>
              </a:spcAft>
              <a:buNone/>
            </a:pPr>
            <a:r>
              <a:rPr lang="en-US" sz="3000" b="1" dirty="0">
                <a:latin typeface="Times New Roman" panose="02020603050405020304" pitchFamily="18" charset="0"/>
                <a:cs typeface="Times New Roman" panose="02020603050405020304" pitchFamily="18" charset="0"/>
              </a:rPr>
              <a:t>Dignity- the state or quality of being worthy of honor or respect.</a:t>
            </a:r>
            <a:endParaRPr sz="3000" b="1" dirty="0">
              <a:latin typeface="Times New Roman" panose="02020603050405020304" pitchFamily="18" charset="0"/>
              <a:cs typeface="Times New Roman" panose="02020603050405020304" pitchFamily="18" charset="0"/>
            </a:endParaRPr>
          </a:p>
          <a:p>
            <a:pPr marL="914400" lvl="0" indent="0" algn="l" rtl="0">
              <a:spcBef>
                <a:spcPts val="1200"/>
              </a:spcBef>
              <a:spcAft>
                <a:spcPts val="0"/>
              </a:spcAft>
              <a:buNone/>
            </a:pPr>
            <a:r>
              <a:rPr lang="en-US" sz="3000" b="1" dirty="0">
                <a:latin typeface="Times New Roman" panose="02020603050405020304" pitchFamily="18" charset="0"/>
                <a:cs typeface="Times New Roman" panose="02020603050405020304" pitchFamily="18" charset="0"/>
              </a:rPr>
              <a:t>a sense of pride in </a:t>
            </a:r>
            <a:r>
              <a:rPr lang="en-US" sz="3000" b="1" dirty="0">
                <a:uFill>
                  <a:noFill/>
                </a:uFill>
                <a:latin typeface="Times New Roman" panose="02020603050405020304" pitchFamily="18" charset="0"/>
                <a:cs typeface="Times New Roman" panose="02020603050405020304" pitchFamily="18" charset="0"/>
                <a:hlinkClick r:id="rId3"/>
              </a:rPr>
              <a:t>oneself</a:t>
            </a:r>
            <a:r>
              <a:rPr lang="en-US" sz="3000" b="1" dirty="0">
                <a:latin typeface="Times New Roman" panose="02020603050405020304" pitchFamily="18" charset="0"/>
                <a:cs typeface="Times New Roman" panose="02020603050405020304" pitchFamily="18" charset="0"/>
              </a:rPr>
              <a:t>; self-respect.</a:t>
            </a:r>
            <a:endParaRPr sz="3000" b="1" dirty="0">
              <a:latin typeface="Times New Roman" panose="02020603050405020304" pitchFamily="18" charset="0"/>
              <a:cs typeface="Times New Roman" panose="02020603050405020304" pitchFamily="18" charset="0"/>
            </a:endParaRPr>
          </a:p>
          <a:p>
            <a:pPr marL="457200" lvl="0" indent="-389255" algn="l" rtl="0">
              <a:spcBef>
                <a:spcPts val="1200"/>
              </a:spcBef>
              <a:spcAft>
                <a:spcPts val="0"/>
              </a:spcAft>
              <a:buSzPts val="2530"/>
              <a:buChar char="▪"/>
            </a:pPr>
            <a:r>
              <a:rPr lang="en-US" sz="3000" b="1" dirty="0">
                <a:latin typeface="Times New Roman" panose="02020603050405020304" pitchFamily="18" charset="0"/>
                <a:cs typeface="Times New Roman" panose="02020603050405020304" pitchFamily="18" charset="0"/>
              </a:rPr>
              <a:t>Honor others dignity, honor your dignity</a:t>
            </a:r>
            <a:endParaRPr sz="3000" b="1" dirty="0">
              <a:latin typeface="Times New Roman" panose="02020603050405020304" pitchFamily="18" charset="0"/>
              <a:cs typeface="Times New Roman" panose="02020603050405020304" pitchFamily="18" charset="0"/>
            </a:endParaRPr>
          </a:p>
          <a:p>
            <a:pPr marL="457200" lvl="0" indent="-389255" algn="l" rtl="0">
              <a:spcBef>
                <a:spcPts val="0"/>
              </a:spcBef>
              <a:spcAft>
                <a:spcPts val="0"/>
              </a:spcAft>
              <a:buSzPts val="2530"/>
              <a:buChar char="▪"/>
            </a:pPr>
            <a:r>
              <a:rPr lang="en-US" sz="3000" b="1" dirty="0">
                <a:latin typeface="Times New Roman" panose="02020603050405020304" pitchFamily="18" charset="0"/>
                <a:cs typeface="Times New Roman" panose="02020603050405020304" pitchFamily="18" charset="0"/>
              </a:rPr>
              <a:t>Respect others dignity, respect your dignity</a:t>
            </a:r>
            <a:endParaRPr sz="3000" b="1" dirty="0">
              <a:latin typeface="Times New Roman" panose="02020603050405020304" pitchFamily="18" charset="0"/>
              <a:cs typeface="Times New Roman" panose="02020603050405020304" pitchFamily="18" charset="0"/>
            </a:endParaRPr>
          </a:p>
          <a:p>
            <a:pPr marL="457200" lvl="0" indent="0" algn="l" rtl="0">
              <a:spcBef>
                <a:spcPts val="1200"/>
              </a:spcBef>
              <a:spcAft>
                <a:spcPts val="0"/>
              </a:spcAft>
              <a:buNone/>
            </a:pPr>
            <a:endParaRPr sz="3000" b="1" dirty="0">
              <a:latin typeface="Times New Roman" panose="02020603050405020304" pitchFamily="18" charset="0"/>
              <a:cs typeface="Times New Roman" panose="02020603050405020304" pitchFamily="18" charset="0"/>
            </a:endParaRPr>
          </a:p>
          <a:p>
            <a:pPr marL="457200" lvl="0" indent="0" algn="l" rtl="0">
              <a:spcBef>
                <a:spcPts val="1200"/>
              </a:spcBef>
              <a:spcAft>
                <a:spcPts val="0"/>
              </a:spcAft>
              <a:buNone/>
            </a:pPr>
            <a:endParaRPr b="1" dirty="0"/>
          </a:p>
          <a:p>
            <a:pPr marL="0" lvl="0" indent="0" algn="l" rtl="0">
              <a:spcBef>
                <a:spcPts val="1200"/>
              </a:spcBef>
              <a:spcAft>
                <a:spcPts val="0"/>
              </a:spcAft>
              <a:buNone/>
            </a:pPr>
            <a:endParaRPr dirty="0"/>
          </a:p>
        </p:txBody>
      </p:sp>
      <p:sp>
        <p:nvSpPr>
          <p:cNvPr id="130" name="Google Shape;130;g2f275fba627_0_1"/>
          <p:cNvSpPr txBox="1">
            <a:spLocks noGrp="1"/>
          </p:cNvSpPr>
          <p:nvPr>
            <p:ph type="sldNum" idx="12"/>
          </p:nvPr>
        </p:nvSpPr>
        <p:spPr>
          <a:xfrm>
            <a:off x="11311128" y="6272784"/>
            <a:ext cx="64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0"/>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OTHER LEGISLATION</a:t>
            </a:r>
            <a:endParaRPr/>
          </a:p>
        </p:txBody>
      </p:sp>
      <p:sp>
        <p:nvSpPr>
          <p:cNvPr id="341" name="Google Shape;341;p10"/>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dirty="0"/>
              <a:t>Violence Against Women Act – “VAWA”</a:t>
            </a:r>
            <a:endParaRPr dirty="0"/>
          </a:p>
          <a:p>
            <a:pPr marL="182880" lvl="0" indent="-182880" algn="l" rtl="0">
              <a:lnSpc>
                <a:spcPct val="90000"/>
              </a:lnSpc>
              <a:spcBef>
                <a:spcPts val="1200"/>
              </a:spcBef>
              <a:spcAft>
                <a:spcPts val="0"/>
              </a:spcAft>
              <a:buSzPts val="1700"/>
              <a:buChar char="▪"/>
            </a:pPr>
            <a:r>
              <a:rPr lang="en-US" dirty="0"/>
              <a:t>Jeanne Cleary Act – “</a:t>
            </a:r>
            <a:r>
              <a:rPr lang="en-US" dirty="0" err="1"/>
              <a:t>Clery</a:t>
            </a:r>
            <a:r>
              <a:rPr lang="en-US" dirty="0"/>
              <a:t>”</a:t>
            </a:r>
            <a:endParaRPr dirty="0"/>
          </a:p>
          <a:p>
            <a:pPr marL="182880" lvl="0" indent="-74929" algn="l" rtl="0">
              <a:lnSpc>
                <a:spcPct val="90000"/>
              </a:lnSpc>
              <a:spcBef>
                <a:spcPts val="1200"/>
              </a:spcBef>
              <a:spcAft>
                <a:spcPts val="0"/>
              </a:spcAft>
              <a:buSzPts val="1700"/>
              <a:buNone/>
            </a:pPr>
            <a:endParaRPr dirty="0"/>
          </a:p>
          <a:p>
            <a:pPr marL="182880" lvl="0" indent="-74929" algn="l" rtl="0">
              <a:lnSpc>
                <a:spcPct val="90000"/>
              </a:lnSpc>
              <a:spcBef>
                <a:spcPts val="1200"/>
              </a:spcBef>
              <a:spcAft>
                <a:spcPts val="0"/>
              </a:spcAft>
              <a:buSzPts val="1700"/>
              <a:buNone/>
            </a:pPr>
            <a:endParaRPr dirty="0"/>
          </a:p>
          <a:p>
            <a:pPr marL="182880" lvl="0" indent="-74929" algn="l" rtl="0">
              <a:lnSpc>
                <a:spcPct val="90000"/>
              </a:lnSpc>
              <a:spcBef>
                <a:spcPts val="1200"/>
              </a:spcBef>
              <a:spcAft>
                <a:spcPts val="0"/>
              </a:spcAft>
              <a:buSzPts val="1700"/>
              <a:buNone/>
            </a:pPr>
            <a:endParaRPr dirty="0"/>
          </a:p>
          <a:p>
            <a:pPr marL="182880" lvl="0" indent="-74929" algn="l" rtl="0">
              <a:lnSpc>
                <a:spcPct val="90000"/>
              </a:lnSpc>
              <a:spcBef>
                <a:spcPts val="1200"/>
              </a:spcBef>
              <a:spcAft>
                <a:spcPts val="0"/>
              </a:spcAft>
              <a:buSzPts val="1700"/>
              <a:buNone/>
            </a:pPr>
            <a:endParaRPr dirty="0"/>
          </a:p>
          <a:p>
            <a:pPr marL="182880" lvl="0" indent="-182880" algn="l" rtl="0">
              <a:lnSpc>
                <a:spcPct val="90000"/>
              </a:lnSpc>
              <a:spcBef>
                <a:spcPts val="1200"/>
              </a:spcBef>
              <a:spcAft>
                <a:spcPts val="0"/>
              </a:spcAft>
              <a:buSzPts val="1700"/>
              <a:buChar char="▪"/>
            </a:pPr>
            <a:r>
              <a:rPr lang="en-US" dirty="0"/>
              <a:t>Available on the VFMC website</a:t>
            </a:r>
          </a:p>
          <a:p>
            <a:pPr marL="182880" lvl="0" indent="-182880">
              <a:buSzPts val="1700"/>
            </a:pPr>
            <a:r>
              <a:rPr lang="en-US" dirty="0"/>
              <a:t>https://vfmcollege.edu/about/college-policies/</a:t>
            </a:r>
            <a:endParaRPr dirty="0"/>
          </a:p>
          <a:p>
            <a:pPr marL="182880" lvl="0" indent="-182880" algn="l" rtl="0">
              <a:lnSpc>
                <a:spcPct val="90000"/>
              </a:lnSpc>
              <a:spcBef>
                <a:spcPts val="1200"/>
              </a:spcBef>
              <a:spcAft>
                <a:spcPts val="0"/>
              </a:spcAft>
              <a:buSzPts val="1700"/>
              <a:buChar char="▪"/>
            </a:pPr>
            <a:r>
              <a:rPr lang="en-US" dirty="0"/>
              <a:t>Applicable to Faculty, Staff, Students, and Guest</a:t>
            </a:r>
            <a:endParaRPr dirty="0"/>
          </a:p>
        </p:txBody>
      </p:sp>
      <p:sp>
        <p:nvSpPr>
          <p:cNvPr id="342" name="Google Shape;342;p1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30</a:t>
            </a:fld>
            <a:endParaRPr/>
          </a:p>
        </p:txBody>
      </p:sp>
      <p:sp>
        <p:nvSpPr>
          <p:cNvPr id="343" name="Google Shape;343;p10"/>
          <p:cNvSpPr txBox="1"/>
          <p:nvPr/>
        </p:nvSpPr>
        <p:spPr>
          <a:xfrm>
            <a:off x="1069848" y="3223214"/>
            <a:ext cx="10058400" cy="160934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SzPts val="5400"/>
              <a:buFont typeface="Rockwell"/>
              <a:buNone/>
            </a:pPr>
            <a:r>
              <a:rPr lang="en-US" sz="5400" b="0" i="0" u="none" strike="noStrike" cap="none">
                <a:latin typeface="Rockwell"/>
                <a:ea typeface="Rockwell"/>
                <a:cs typeface="Rockwell"/>
                <a:sym typeface="Rockwell"/>
              </a:rPr>
              <a:t>SEXUAL MISCONDUCT POLICY</a:t>
            </a:r>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UNDERAGE DRINKING</a:t>
            </a:r>
            <a:endParaRPr/>
          </a:p>
        </p:txBody>
      </p:sp>
      <p:sp>
        <p:nvSpPr>
          <p:cNvPr id="272" name="Google Shape;272;p25"/>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dirty="0"/>
              <a:t>ILLEGAL</a:t>
            </a:r>
            <a:endParaRPr dirty="0"/>
          </a:p>
          <a:p>
            <a:pPr marL="457200" lvl="1" indent="-182880" algn="l" rtl="0">
              <a:lnSpc>
                <a:spcPct val="90000"/>
              </a:lnSpc>
              <a:spcBef>
                <a:spcPts val="400"/>
              </a:spcBef>
              <a:spcAft>
                <a:spcPts val="0"/>
              </a:spcAft>
              <a:buSzPts val="1530"/>
              <a:buChar char="▪"/>
            </a:pPr>
            <a:r>
              <a:rPr lang="en-US" dirty="0"/>
              <a:t>Alcohol is the most commonly used substance among young people in the U.S.</a:t>
            </a:r>
            <a:endParaRPr dirty="0"/>
          </a:p>
          <a:p>
            <a:pPr marL="182880" lvl="0" indent="-182880" algn="l" rtl="0">
              <a:lnSpc>
                <a:spcPct val="90000"/>
              </a:lnSpc>
              <a:spcBef>
                <a:spcPts val="1400"/>
              </a:spcBef>
              <a:spcAft>
                <a:spcPts val="0"/>
              </a:spcAft>
              <a:buSzPts val="1700"/>
              <a:buChar char="▪"/>
            </a:pPr>
            <a:r>
              <a:rPr lang="en-US" dirty="0"/>
              <a:t>CONSEQUENCES: LEGAL, DISCIPLINARY</a:t>
            </a:r>
            <a:endParaRPr dirty="0"/>
          </a:p>
          <a:p>
            <a:pPr marL="182880" lvl="0" indent="-182880" algn="l" rtl="0">
              <a:lnSpc>
                <a:spcPct val="90000"/>
              </a:lnSpc>
              <a:spcBef>
                <a:spcPts val="1200"/>
              </a:spcBef>
              <a:spcAft>
                <a:spcPts val="0"/>
              </a:spcAft>
              <a:buSzPts val="1700"/>
              <a:buChar char="▪"/>
            </a:pPr>
            <a:r>
              <a:rPr lang="en-US" dirty="0"/>
              <a:t>VIOLATES VFMC CODE OF CONDUCT</a:t>
            </a:r>
            <a:endParaRPr dirty="0"/>
          </a:p>
          <a:p>
            <a:pPr marL="182880" lvl="0" indent="-74929" algn="l" rtl="0">
              <a:lnSpc>
                <a:spcPct val="90000"/>
              </a:lnSpc>
              <a:spcBef>
                <a:spcPts val="1200"/>
              </a:spcBef>
              <a:spcAft>
                <a:spcPts val="0"/>
              </a:spcAft>
              <a:buSzPts val="1700"/>
              <a:buNone/>
            </a:pPr>
            <a:endParaRPr dirty="0"/>
          </a:p>
        </p:txBody>
      </p:sp>
      <p:sp>
        <p:nvSpPr>
          <p:cNvPr id="273" name="Google Shape;273;p2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31</a:t>
            </a:fld>
            <a:endParaRPr/>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UNDERAGE DRINKING IS DANGEROUS</a:t>
            </a:r>
            <a:endParaRPr/>
          </a:p>
        </p:txBody>
      </p:sp>
      <p:sp>
        <p:nvSpPr>
          <p:cNvPr id="279" name="Google Shape;279;p26"/>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fontScale="70000" lnSpcReduction="20000"/>
          </a:bodyPr>
          <a:lstStyle/>
          <a:p>
            <a:pPr marL="182880" lvl="0" indent="-182880" algn="l" rtl="0">
              <a:lnSpc>
                <a:spcPct val="90000"/>
              </a:lnSpc>
              <a:spcBef>
                <a:spcPts val="0"/>
              </a:spcBef>
              <a:spcAft>
                <a:spcPts val="0"/>
              </a:spcAft>
              <a:buSzPct val="85000"/>
              <a:buChar char="▪"/>
            </a:pPr>
            <a:r>
              <a:rPr lang="en-US"/>
              <a:t>School problems, such as higher rates of absences or lower grades.</a:t>
            </a:r>
            <a:endParaRPr/>
          </a:p>
          <a:p>
            <a:pPr marL="182880" lvl="0" indent="-182880" algn="l" rtl="0">
              <a:lnSpc>
                <a:spcPct val="90000"/>
              </a:lnSpc>
              <a:spcBef>
                <a:spcPts val="1200"/>
              </a:spcBef>
              <a:spcAft>
                <a:spcPts val="0"/>
              </a:spcAft>
              <a:buSzPct val="85000"/>
              <a:buChar char="▪"/>
            </a:pPr>
            <a:r>
              <a:rPr lang="en-US"/>
              <a:t>Social problems, such as fighting or lack of participation in youth activities.</a:t>
            </a:r>
            <a:endParaRPr/>
          </a:p>
          <a:p>
            <a:pPr marL="182880" lvl="0" indent="-182880" algn="l" rtl="0">
              <a:lnSpc>
                <a:spcPct val="90000"/>
              </a:lnSpc>
              <a:spcBef>
                <a:spcPts val="1200"/>
              </a:spcBef>
              <a:spcAft>
                <a:spcPts val="0"/>
              </a:spcAft>
              <a:buSzPct val="85000"/>
              <a:buChar char="▪"/>
            </a:pPr>
            <a:r>
              <a:rPr lang="en-US"/>
              <a:t>Legal problems, such as arrest for driving or physically hurting someone while drunk.</a:t>
            </a:r>
            <a:endParaRPr/>
          </a:p>
          <a:p>
            <a:pPr marL="182880" lvl="0" indent="-182880" algn="l" rtl="0">
              <a:lnSpc>
                <a:spcPct val="90000"/>
              </a:lnSpc>
              <a:spcBef>
                <a:spcPts val="1200"/>
              </a:spcBef>
              <a:spcAft>
                <a:spcPts val="0"/>
              </a:spcAft>
              <a:buSzPct val="85000"/>
              <a:buChar char="▪"/>
            </a:pPr>
            <a:r>
              <a:rPr lang="en-US"/>
              <a:t>Physical problems, such as hangovers or illnesses.</a:t>
            </a:r>
            <a:endParaRPr/>
          </a:p>
          <a:p>
            <a:pPr marL="182880" lvl="0" indent="-182880" algn="l" rtl="0">
              <a:lnSpc>
                <a:spcPct val="90000"/>
              </a:lnSpc>
              <a:spcBef>
                <a:spcPts val="1200"/>
              </a:spcBef>
              <a:spcAft>
                <a:spcPts val="0"/>
              </a:spcAft>
              <a:buSzPct val="85000"/>
              <a:buChar char="▪"/>
            </a:pPr>
            <a:r>
              <a:rPr lang="en-US"/>
              <a:t>Unwanted, unplanned, and unprotected sexual activity.</a:t>
            </a:r>
            <a:endParaRPr/>
          </a:p>
          <a:p>
            <a:pPr marL="182880" lvl="0" indent="-182880" algn="l" rtl="0">
              <a:lnSpc>
                <a:spcPct val="90000"/>
              </a:lnSpc>
              <a:spcBef>
                <a:spcPts val="1200"/>
              </a:spcBef>
              <a:spcAft>
                <a:spcPts val="0"/>
              </a:spcAft>
              <a:buSzPct val="85000"/>
              <a:buChar char="▪"/>
            </a:pPr>
            <a:r>
              <a:rPr lang="en-US"/>
              <a:t>Disruption of normal growth or sexual development.</a:t>
            </a:r>
            <a:endParaRPr/>
          </a:p>
          <a:p>
            <a:pPr marL="182880" lvl="0" indent="-182880" algn="l" rtl="0">
              <a:lnSpc>
                <a:spcPct val="90000"/>
              </a:lnSpc>
              <a:spcBef>
                <a:spcPts val="1200"/>
              </a:spcBef>
              <a:spcAft>
                <a:spcPts val="0"/>
              </a:spcAft>
              <a:buSzPct val="85000"/>
              <a:buChar char="▪"/>
            </a:pPr>
            <a:r>
              <a:rPr lang="en-US"/>
              <a:t>Physical and </a:t>
            </a:r>
            <a:r>
              <a:rPr lang="en-US" u="sng">
                <a:solidFill>
                  <a:schemeClr val="hlink"/>
                </a:solidFill>
                <a:hlinkClick r:id="rId3"/>
              </a:rPr>
              <a:t>sexual violence</a:t>
            </a:r>
            <a:r>
              <a:rPr lang="en-US"/>
              <a:t>.</a:t>
            </a:r>
            <a:endParaRPr/>
          </a:p>
          <a:p>
            <a:pPr marL="182880" lvl="0" indent="-182880" algn="l" rtl="0">
              <a:lnSpc>
                <a:spcPct val="90000"/>
              </a:lnSpc>
              <a:spcBef>
                <a:spcPts val="1200"/>
              </a:spcBef>
              <a:spcAft>
                <a:spcPts val="0"/>
              </a:spcAft>
              <a:buSzPct val="85000"/>
              <a:buChar char="▪"/>
            </a:pPr>
            <a:r>
              <a:rPr lang="en-US"/>
              <a:t>Increased risk of </a:t>
            </a:r>
            <a:r>
              <a:rPr lang="en-US" u="sng">
                <a:solidFill>
                  <a:schemeClr val="hlink"/>
                </a:solidFill>
                <a:hlinkClick r:id="rId4"/>
              </a:rPr>
              <a:t>suicide</a:t>
            </a:r>
            <a:r>
              <a:rPr lang="en-US"/>
              <a:t> and homicide.</a:t>
            </a:r>
            <a:endParaRPr/>
          </a:p>
          <a:p>
            <a:pPr marL="182880" lvl="0" indent="-182880" algn="l" rtl="0">
              <a:lnSpc>
                <a:spcPct val="90000"/>
              </a:lnSpc>
              <a:spcBef>
                <a:spcPts val="1200"/>
              </a:spcBef>
              <a:spcAft>
                <a:spcPts val="0"/>
              </a:spcAft>
              <a:buSzPct val="85000"/>
              <a:buChar char="▪"/>
            </a:pPr>
            <a:r>
              <a:rPr lang="en-US"/>
              <a:t>Alcohol-related </a:t>
            </a:r>
            <a:r>
              <a:rPr lang="en-US" u="sng">
                <a:solidFill>
                  <a:schemeClr val="hlink"/>
                </a:solidFill>
                <a:hlinkClick r:id="rId5"/>
              </a:rPr>
              <a:t>motor vehicle crashes</a:t>
            </a:r>
            <a:r>
              <a:rPr lang="en-US"/>
              <a:t> and other unintentional injuries, such as burns, falls, or drowning.</a:t>
            </a:r>
            <a:endParaRPr/>
          </a:p>
          <a:p>
            <a:pPr marL="182880" lvl="0" indent="-182880" algn="l" rtl="0">
              <a:lnSpc>
                <a:spcPct val="90000"/>
              </a:lnSpc>
              <a:spcBef>
                <a:spcPts val="1200"/>
              </a:spcBef>
              <a:spcAft>
                <a:spcPts val="0"/>
              </a:spcAft>
              <a:buSzPct val="85000"/>
              <a:buChar char="▪"/>
            </a:pPr>
            <a:r>
              <a:rPr lang="en-US"/>
              <a:t>Memory problems.</a:t>
            </a:r>
            <a:endParaRPr/>
          </a:p>
          <a:p>
            <a:pPr marL="182880" lvl="0" indent="-182880" algn="l" rtl="0">
              <a:lnSpc>
                <a:spcPct val="90000"/>
              </a:lnSpc>
              <a:spcBef>
                <a:spcPts val="1200"/>
              </a:spcBef>
              <a:spcAft>
                <a:spcPts val="0"/>
              </a:spcAft>
              <a:buSzPct val="85000"/>
              <a:buChar char="▪"/>
            </a:pPr>
            <a:r>
              <a:rPr lang="en-US"/>
              <a:t>Misuse of other substances.</a:t>
            </a:r>
            <a:endParaRPr/>
          </a:p>
          <a:p>
            <a:pPr marL="182880" lvl="0" indent="-182880" algn="l" rtl="0">
              <a:lnSpc>
                <a:spcPct val="90000"/>
              </a:lnSpc>
              <a:spcBef>
                <a:spcPts val="1200"/>
              </a:spcBef>
              <a:spcAft>
                <a:spcPts val="0"/>
              </a:spcAft>
              <a:buSzPct val="85000"/>
              <a:buChar char="▪"/>
            </a:pPr>
            <a:r>
              <a:rPr lang="en-US"/>
              <a:t>Changes in brain development that may have life-long effects.</a:t>
            </a:r>
            <a:endParaRPr/>
          </a:p>
          <a:p>
            <a:pPr marL="182880" lvl="0" indent="-182880" algn="l" rtl="0">
              <a:lnSpc>
                <a:spcPct val="90000"/>
              </a:lnSpc>
              <a:spcBef>
                <a:spcPts val="1200"/>
              </a:spcBef>
              <a:spcAft>
                <a:spcPts val="0"/>
              </a:spcAft>
              <a:buSzPct val="85000"/>
              <a:buChar char="▪"/>
            </a:pPr>
            <a:r>
              <a:rPr lang="en-US"/>
              <a:t>Alcohol poisoning.</a:t>
            </a:r>
            <a:endParaRPr/>
          </a:p>
          <a:p>
            <a:pPr marL="182880" lvl="0" indent="-107315" algn="l" rtl="0">
              <a:lnSpc>
                <a:spcPct val="90000"/>
              </a:lnSpc>
              <a:spcBef>
                <a:spcPts val="1200"/>
              </a:spcBef>
              <a:spcAft>
                <a:spcPts val="0"/>
              </a:spcAft>
              <a:buSzPct val="85000"/>
              <a:buNone/>
            </a:pPr>
            <a:endParaRPr/>
          </a:p>
        </p:txBody>
      </p:sp>
      <p:sp>
        <p:nvSpPr>
          <p:cNvPr id="280" name="Google Shape;280;p2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32</a:t>
            </a:fld>
            <a:endParaRPr/>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9"/>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AMNESTY</a:t>
            </a:r>
            <a:endParaRPr/>
          </a:p>
        </p:txBody>
      </p:sp>
      <p:sp>
        <p:nvSpPr>
          <p:cNvPr id="327" name="Google Shape;327;p39"/>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dirty="0"/>
              <a:t>Applies to any student who </a:t>
            </a:r>
            <a:endParaRPr dirty="0"/>
          </a:p>
          <a:p>
            <a:pPr marL="457200" lvl="1" indent="-182880" algn="l" rtl="0">
              <a:lnSpc>
                <a:spcPct val="90000"/>
              </a:lnSpc>
              <a:spcBef>
                <a:spcPts val="400"/>
              </a:spcBef>
              <a:spcAft>
                <a:spcPts val="0"/>
              </a:spcAft>
              <a:buSzPts val="1530"/>
              <a:buChar char="▪"/>
            </a:pPr>
            <a:r>
              <a:rPr lang="en-US" dirty="0"/>
              <a:t>Actively seeks to contact a member of the VFMC Staff or certified emergency medical personnel for a medical emergency </a:t>
            </a:r>
          </a:p>
          <a:p>
            <a:pPr marL="457200" lvl="1" indent="-182880" algn="l" rtl="0">
              <a:lnSpc>
                <a:spcPct val="90000"/>
              </a:lnSpc>
              <a:spcBef>
                <a:spcPts val="600"/>
              </a:spcBef>
              <a:spcAft>
                <a:spcPts val="0"/>
              </a:spcAft>
              <a:buSzPts val="1530"/>
              <a:buChar char="▪"/>
            </a:pPr>
            <a:r>
              <a:rPr lang="en-US" dirty="0"/>
              <a:t>Where their or another person’s health or safety may be in jeopardy </a:t>
            </a:r>
            <a:endParaRPr dirty="0"/>
          </a:p>
          <a:p>
            <a:pPr marL="457200" lvl="1" indent="-182880" algn="l" rtl="0">
              <a:lnSpc>
                <a:spcPct val="90000"/>
              </a:lnSpc>
              <a:spcBef>
                <a:spcPts val="600"/>
              </a:spcBef>
              <a:spcAft>
                <a:spcPts val="0"/>
              </a:spcAft>
              <a:buSzPts val="1530"/>
              <a:buChar char="▪"/>
            </a:pPr>
            <a:r>
              <a:rPr lang="en-US" dirty="0"/>
              <a:t>Recognized VFMC organizations, student groups, or students that may be hosting or sponsoring an event</a:t>
            </a:r>
            <a:endParaRPr dirty="0"/>
          </a:p>
          <a:p>
            <a:pPr marL="457200" lvl="1" indent="-182880" algn="l" rtl="0">
              <a:lnSpc>
                <a:spcPct val="90000"/>
              </a:lnSpc>
              <a:spcBef>
                <a:spcPts val="600"/>
              </a:spcBef>
              <a:spcAft>
                <a:spcPts val="0"/>
              </a:spcAft>
              <a:buSzPts val="1530"/>
              <a:buChar char="▪"/>
            </a:pPr>
            <a:r>
              <a:rPr lang="en-US" dirty="0"/>
              <a:t>Only to VFMC policies – not criminal violations</a:t>
            </a:r>
            <a:endParaRPr dirty="0"/>
          </a:p>
          <a:p>
            <a:pPr marL="182880" lvl="0" indent="-182880" algn="l" rtl="0">
              <a:lnSpc>
                <a:spcPct val="90000"/>
              </a:lnSpc>
              <a:spcBef>
                <a:spcPts val="1400"/>
              </a:spcBef>
              <a:spcAft>
                <a:spcPts val="0"/>
              </a:spcAft>
              <a:buSzPts val="1700"/>
              <a:buChar char="▪"/>
            </a:pPr>
            <a:r>
              <a:rPr lang="en-US" dirty="0"/>
              <a:t>Individuals may still be required to participate in educational and/or health requirements. </a:t>
            </a:r>
            <a:endParaRPr dirty="0"/>
          </a:p>
        </p:txBody>
      </p:sp>
      <p:sp>
        <p:nvSpPr>
          <p:cNvPr id="328" name="Google Shape;328;p3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33</a:t>
            </a:fld>
            <a:endParaRP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STUDENT GRIEVANCE PROCESS</a:t>
            </a:r>
            <a:endParaRPr/>
          </a:p>
        </p:txBody>
      </p:sp>
      <p:sp>
        <p:nvSpPr>
          <p:cNvPr id="334" name="Google Shape;334;p41"/>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dirty="0">
                <a:latin typeface="Times New Roman" panose="02020603050405020304" pitchFamily="18" charset="0"/>
                <a:cs typeface="Times New Roman" panose="02020603050405020304" pitchFamily="18" charset="0"/>
              </a:rPr>
              <a:t>The grievance procedure may be used to resolve any student complaint except those that are covered by a specific college procedure (e.g. College Code of Conduct Process, Student Academic Grievance Procedures, Harassment Policy, etc.)</a:t>
            </a:r>
            <a:endParaRPr dirty="0">
              <a:latin typeface="Times New Roman" panose="02020603050405020304" pitchFamily="18" charset="0"/>
              <a:cs typeface="Times New Roman" panose="02020603050405020304" pitchFamily="18" charset="0"/>
            </a:endParaRPr>
          </a:p>
          <a:p>
            <a:pPr marL="182880" lvl="0" indent="-182880" algn="l" rtl="0">
              <a:lnSpc>
                <a:spcPct val="90000"/>
              </a:lnSpc>
              <a:spcBef>
                <a:spcPts val="1200"/>
              </a:spcBef>
              <a:spcAft>
                <a:spcPts val="0"/>
              </a:spcAft>
              <a:buSzPts val="1700"/>
              <a:buChar char="▪"/>
            </a:pPr>
            <a:r>
              <a:rPr lang="en-US" dirty="0">
                <a:latin typeface="Times New Roman" panose="02020603050405020304" pitchFamily="18" charset="0"/>
                <a:cs typeface="Times New Roman" panose="02020603050405020304" pitchFamily="18" charset="0"/>
              </a:rPr>
              <a:t>Informal Resolution- seek to resolve issue informally</a:t>
            </a:r>
            <a:endParaRPr dirty="0">
              <a:latin typeface="Times New Roman" panose="02020603050405020304" pitchFamily="18" charset="0"/>
              <a:cs typeface="Times New Roman" panose="02020603050405020304" pitchFamily="18" charset="0"/>
            </a:endParaRPr>
          </a:p>
          <a:p>
            <a:pPr marL="182880" lvl="0" indent="-182880" algn="l" rtl="0">
              <a:lnSpc>
                <a:spcPct val="90000"/>
              </a:lnSpc>
              <a:spcBef>
                <a:spcPts val="1200"/>
              </a:spcBef>
              <a:spcAft>
                <a:spcPts val="0"/>
              </a:spcAft>
              <a:buSzPts val="1700"/>
              <a:buChar char="▪"/>
            </a:pPr>
            <a:r>
              <a:rPr lang="en-US" dirty="0">
                <a:latin typeface="Times New Roman" panose="02020603050405020304" pitchFamily="18" charset="0"/>
                <a:cs typeface="Times New Roman" panose="02020603050405020304" pitchFamily="18" charset="0"/>
              </a:rPr>
              <a:t>Formal Grievance- File a non-academic grievance form</a:t>
            </a:r>
            <a:endParaRPr dirty="0">
              <a:latin typeface="Times New Roman" panose="02020603050405020304" pitchFamily="18" charset="0"/>
              <a:cs typeface="Times New Roman" panose="02020603050405020304" pitchFamily="18" charset="0"/>
            </a:endParaRPr>
          </a:p>
          <a:p>
            <a:pPr marL="182880" lvl="0" indent="-182880" algn="l" rtl="0">
              <a:lnSpc>
                <a:spcPct val="90000"/>
              </a:lnSpc>
              <a:spcBef>
                <a:spcPts val="1200"/>
              </a:spcBef>
              <a:spcAft>
                <a:spcPts val="0"/>
              </a:spcAft>
              <a:buSzPts val="1700"/>
              <a:buChar char="▪"/>
            </a:pPr>
            <a:r>
              <a:rPr lang="en-US" dirty="0">
                <a:latin typeface="Times New Roman" panose="02020603050405020304" pitchFamily="18" charset="0"/>
                <a:cs typeface="Times New Roman" panose="02020603050405020304" pitchFamily="18" charset="0"/>
              </a:rPr>
              <a:t>Appeal- Provost will attempt to resolve issue if student is dissatisfied with the formal grievance decision. </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1200"/>
              </a:spcBef>
              <a:spcAft>
                <a:spcPts val="0"/>
              </a:spcAft>
              <a:buSzPts val="1700"/>
              <a:buNone/>
            </a:pPr>
            <a:br>
              <a:rPr lang="en-U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335" name="Google Shape;335;p4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34</a:t>
            </a:fld>
            <a:endParaRPr/>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30563939868_0_0"/>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1200"/>
              </a:spcBef>
              <a:spcAft>
                <a:spcPts val="0"/>
              </a:spcAft>
              <a:buClr>
                <a:schemeClr val="dk1"/>
              </a:buClr>
              <a:buSzPts val="990"/>
              <a:buFont typeface="Arial"/>
              <a:buNone/>
            </a:pPr>
            <a:r>
              <a:rPr lang="en-US" dirty="0"/>
              <a:t>Communication Skills for Consent</a:t>
            </a:r>
            <a:endParaRPr dirty="0"/>
          </a:p>
          <a:p>
            <a:pPr marL="0" lvl="0" indent="0" algn="l" rtl="0">
              <a:spcBef>
                <a:spcPts val="1200"/>
              </a:spcBef>
              <a:spcAft>
                <a:spcPts val="0"/>
              </a:spcAft>
              <a:buNone/>
            </a:pPr>
            <a:endParaRPr dirty="0"/>
          </a:p>
        </p:txBody>
      </p:sp>
      <p:sp>
        <p:nvSpPr>
          <p:cNvPr id="350" name="Google Shape;350;g30563939868_0_0"/>
          <p:cNvSpPr txBox="1">
            <a:spLocks noGrp="1"/>
          </p:cNvSpPr>
          <p:nvPr>
            <p:ph type="body" idx="1"/>
          </p:nvPr>
        </p:nvSpPr>
        <p:spPr>
          <a:xfrm>
            <a:off x="1069850" y="1195250"/>
            <a:ext cx="10058400" cy="5349300"/>
          </a:xfrm>
          <a:prstGeom prst="rect">
            <a:avLst/>
          </a:prstGeom>
        </p:spPr>
        <p:txBody>
          <a:bodyPr spcFirstLastPara="1" wrap="square" lIns="91425" tIns="45700" rIns="91425" bIns="45700" anchor="t" anchorCtr="0">
            <a:normAutofit fontScale="92500" lnSpcReduction="10000"/>
          </a:bodyPr>
          <a:lstStyle/>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Understanding Consent</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Clear Expression: Consent must be given through clear, unambiguous words or actions.</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Ongoing Communication: Consent can be withdrawn at any time, and sexual activity should stop immediately once consent is withdrawn.</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Mutual Agreement: Both parties must understand and agree on what is being consented to—silence or lack of resistance does not imply consent.</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Skills for Effective Communication</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Active Listening: Understand your partner's needs, boundaries, and comfort levels.</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Asking for Confirmation: Regularly check in during interactions to ensure mutual comfort.</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Respecting Boundaries: Immediately cease any activity if consent is not given or is withdrawn.</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endParaRPr dirty="0"/>
          </a:p>
        </p:txBody>
      </p:sp>
      <p:sp>
        <p:nvSpPr>
          <p:cNvPr id="351" name="Google Shape;351;g30563939868_0_0"/>
          <p:cNvSpPr txBox="1">
            <a:spLocks noGrp="1"/>
          </p:cNvSpPr>
          <p:nvPr>
            <p:ph type="sldNum" idx="12"/>
          </p:nvPr>
        </p:nvSpPr>
        <p:spPr>
          <a:xfrm>
            <a:off x="11311128" y="6272784"/>
            <a:ext cx="64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0563939868_0_9"/>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dirty="0">
                <a:solidFill>
                  <a:schemeClr val="dk1"/>
                </a:solidFill>
                <a:latin typeface="Rockwell" panose="02060603020205020403" pitchFamily="18" charset="0"/>
                <a:ea typeface="Calibri"/>
                <a:cs typeface="Calibri"/>
                <a:sym typeface="Calibri"/>
              </a:rPr>
              <a:t>Dignity and a Person’s Rights</a:t>
            </a:r>
            <a:endParaRPr sz="8300" dirty="0">
              <a:latin typeface="Rockwell" panose="02060603020205020403" pitchFamily="18" charset="0"/>
            </a:endParaRPr>
          </a:p>
        </p:txBody>
      </p:sp>
      <p:sp>
        <p:nvSpPr>
          <p:cNvPr id="358" name="Google Shape;358;g30563939868_0_9"/>
          <p:cNvSpPr txBox="1">
            <a:spLocks noGrp="1"/>
          </p:cNvSpPr>
          <p:nvPr>
            <p:ph type="body" idx="1"/>
          </p:nvPr>
        </p:nvSpPr>
        <p:spPr>
          <a:xfrm>
            <a:off x="1069850" y="1606724"/>
            <a:ext cx="10058400" cy="45657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Respect for Individual Rights</a:t>
            </a: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Equal Treatment: Everyone deserves to be treated with dignity, regardless of sex, gender, or sexual orientation.</a:t>
            </a: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Right to Privacy: Personal information, including sexual orientation and gender identity, must be protected and respected.</a:t>
            </a: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Right to Safety: Everyone has the right to a safe educational and employment environment free from discrimination, harassment, and retaliation.</a:t>
            </a: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Promoting Dignity in the VFMC Community</a:t>
            </a: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Inclusion: Foster an environment where all individuals feel safe, included, and respected.</a:t>
            </a: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Supportive Actions: Respect individuals' pronouns and identities, and avoid actions like </a:t>
            </a:r>
            <a:r>
              <a:rPr lang="en-US" dirty="0" err="1">
                <a:latin typeface="Times New Roman" panose="02020603050405020304" pitchFamily="18" charset="0"/>
                <a:cs typeface="Times New Roman" panose="02020603050405020304" pitchFamily="18" charset="0"/>
              </a:rPr>
              <a:t>misgendering</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deadnaming</a:t>
            </a:r>
            <a:r>
              <a:rPr lang="en-US" dirty="0">
                <a:latin typeface="Times New Roman" panose="02020603050405020304" pitchFamily="18" charset="0"/>
                <a:cs typeface="Times New Roman" panose="02020603050405020304" pitchFamily="18" charset="0"/>
              </a:rPr>
              <a:t>.</a:t>
            </a:r>
          </a:p>
          <a:p>
            <a:pPr marL="0" lvl="0" indent="0" algn="l" rtl="0">
              <a:spcBef>
                <a:spcPts val="1200"/>
              </a:spcBef>
              <a:spcAft>
                <a:spcPts val="0"/>
              </a:spcAft>
              <a:buNone/>
            </a:pPr>
            <a:endParaRPr dirty="0"/>
          </a:p>
        </p:txBody>
      </p:sp>
      <p:sp>
        <p:nvSpPr>
          <p:cNvPr id="359" name="Google Shape;359;g30563939868_0_9"/>
          <p:cNvSpPr txBox="1">
            <a:spLocks noGrp="1"/>
          </p:cNvSpPr>
          <p:nvPr>
            <p:ph type="sldNum" idx="12"/>
          </p:nvPr>
        </p:nvSpPr>
        <p:spPr>
          <a:xfrm>
            <a:off x="11311128" y="6272784"/>
            <a:ext cx="64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30563939868_0_17"/>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Leadership and Compliance with Title IX</a:t>
            </a:r>
            <a:endParaRPr/>
          </a:p>
        </p:txBody>
      </p:sp>
      <p:sp>
        <p:nvSpPr>
          <p:cNvPr id="366" name="Google Shape;366;g30563939868_0_17"/>
          <p:cNvSpPr txBox="1">
            <a:spLocks noGrp="1"/>
          </p:cNvSpPr>
          <p:nvPr>
            <p:ph type="body" idx="1"/>
          </p:nvPr>
        </p:nvSpPr>
        <p:spPr>
          <a:xfrm>
            <a:off x="1069850" y="2121399"/>
            <a:ext cx="10058400" cy="45165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Leadership in Upholding Compliance</a:t>
            </a:r>
            <a:endParaRPr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Modeling Behavior: Leaders must set the standard by adhering to and promoting policies like Title IX.</a:t>
            </a:r>
            <a:endParaRPr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Education and Awareness: Ensure that all community members are informed about their rights and responsibilities under Title IX.</a:t>
            </a:r>
            <a:endParaRPr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Accountability: Leaders must hold themselves and others accountable for violations of policy, ensuring that proper procedures are followed for resolving complaints.</a:t>
            </a:r>
            <a:endParaRPr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Commitment to Equity and Fairness</a:t>
            </a:r>
            <a:endParaRPr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Upholding Standards: Demonstrate a commitment to a safe, non-discriminatory environment.</a:t>
            </a:r>
            <a:endParaRPr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Supportive Leadership: Encourage open dialogue and provide support for those who experience discrimination or harassment.</a:t>
            </a:r>
            <a:endParaRPr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endParaRPr dirty="0"/>
          </a:p>
        </p:txBody>
      </p:sp>
      <p:sp>
        <p:nvSpPr>
          <p:cNvPr id="367" name="Google Shape;367;g30563939868_0_17"/>
          <p:cNvSpPr txBox="1">
            <a:spLocks noGrp="1"/>
          </p:cNvSpPr>
          <p:nvPr>
            <p:ph type="sldNum" idx="12"/>
          </p:nvPr>
        </p:nvSpPr>
        <p:spPr>
          <a:xfrm>
            <a:off x="11311128" y="6272784"/>
            <a:ext cx="64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0563939868_0_24"/>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Preventing Title IX Incidents through Communication Skills</a:t>
            </a:r>
            <a:endParaRPr/>
          </a:p>
        </p:txBody>
      </p:sp>
      <p:sp>
        <p:nvSpPr>
          <p:cNvPr id="374" name="Google Shape;374;g30563939868_0_24"/>
          <p:cNvSpPr txBox="1">
            <a:spLocks noGrp="1"/>
          </p:cNvSpPr>
          <p:nvPr>
            <p:ph type="body" idx="1"/>
          </p:nvPr>
        </p:nvSpPr>
        <p:spPr>
          <a:xfrm>
            <a:off x="1069850" y="2121399"/>
            <a:ext cx="10058400" cy="4516500"/>
          </a:xfrm>
          <a:prstGeom prst="rect">
            <a:avLst/>
          </a:prstGeom>
        </p:spPr>
        <p:txBody>
          <a:bodyPr spcFirstLastPara="1" wrap="square" lIns="91425" tIns="45700" rIns="91425" bIns="45700" anchor="t" anchorCtr="0">
            <a:normAutofit lnSpcReduction="10000"/>
          </a:bodyPr>
          <a:lstStyle/>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Effective Communication for Prevention</a:t>
            </a: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Open Dialogue: Encourage honest and respectful conversations about boundaries and consent.</a:t>
            </a: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Clarity in Interactions: Ensure all parties understand and agree on expectations in social and personal interactions.</a:t>
            </a: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Non-verbal Cues: Learn to recognize and respect non-verbal signs of discomfort or withdrawal of consent.</a:t>
            </a:r>
          </a:p>
          <a:p>
            <a:pPr marL="0" lvl="0" indent="0" algn="l" rtl="0">
              <a:spcBef>
                <a:spcPts val="1200"/>
              </a:spcBef>
              <a:spcAft>
                <a:spcPts val="0"/>
              </a:spcAft>
              <a:buNone/>
            </a:pPr>
            <a:endParaRPr lang="en-US"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Conflict Resolution</a:t>
            </a: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Active Listening: Practice empathy by genuinely listening to concerns without interrupting or judging.</a:t>
            </a:r>
          </a:p>
          <a:p>
            <a:pPr marL="0" lvl="0" indent="0" algn="l" rtl="0">
              <a:spcBef>
                <a:spcPts val="1200"/>
              </a:spcBef>
              <a:spcAft>
                <a:spcPts val="0"/>
              </a:spcAft>
              <a:buNone/>
            </a:pPr>
            <a:r>
              <a:rPr lang="en-US" dirty="0">
                <a:latin typeface="Times New Roman" panose="02020603050405020304" pitchFamily="18" charset="0"/>
                <a:cs typeface="Times New Roman" panose="02020603050405020304" pitchFamily="18" charset="0"/>
              </a:rPr>
              <a:t>- Addressing Issues Early: Proactively address misunderstandings or disputes before they escalate into harassment or discrimination.</a:t>
            </a:r>
          </a:p>
          <a:p>
            <a:pPr marL="0" lvl="0" indent="0" algn="l" rtl="0">
              <a:spcBef>
                <a:spcPts val="1200"/>
              </a:spcBef>
              <a:spcAft>
                <a:spcPts val="0"/>
              </a:spcAft>
              <a:buNone/>
            </a:pPr>
            <a:endParaRPr dirty="0"/>
          </a:p>
          <a:p>
            <a:pPr marL="0" lvl="0" indent="0" algn="l" rtl="0">
              <a:spcBef>
                <a:spcPts val="1200"/>
              </a:spcBef>
              <a:spcAft>
                <a:spcPts val="0"/>
              </a:spcAft>
              <a:buNone/>
            </a:pPr>
            <a:endParaRPr dirty="0"/>
          </a:p>
        </p:txBody>
      </p:sp>
      <p:sp>
        <p:nvSpPr>
          <p:cNvPr id="375" name="Google Shape;375;g30563939868_0_24"/>
          <p:cNvSpPr txBox="1">
            <a:spLocks noGrp="1"/>
          </p:cNvSpPr>
          <p:nvPr>
            <p:ph type="sldNum" idx="12"/>
          </p:nvPr>
        </p:nvSpPr>
        <p:spPr>
          <a:xfrm>
            <a:off x="11311128" y="6272784"/>
            <a:ext cx="64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30563939868_0_31"/>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Leadership Skills for Preventing Title IX Incidents</a:t>
            </a:r>
            <a:endParaRPr/>
          </a:p>
        </p:txBody>
      </p:sp>
      <p:sp>
        <p:nvSpPr>
          <p:cNvPr id="382" name="Google Shape;382;g30563939868_0_31"/>
          <p:cNvSpPr txBox="1">
            <a:spLocks noGrp="1"/>
          </p:cNvSpPr>
          <p:nvPr>
            <p:ph type="body" idx="1"/>
          </p:nvPr>
        </p:nvSpPr>
        <p:spPr>
          <a:xfrm>
            <a:off x="1069850" y="2121399"/>
            <a:ext cx="10058400" cy="4516500"/>
          </a:xfrm>
          <a:prstGeom prst="rect">
            <a:avLst/>
          </a:prstGeom>
        </p:spPr>
        <p:txBody>
          <a:bodyPr spcFirstLastPara="1" wrap="square" lIns="91425" tIns="45700" rIns="91425" bIns="45700" anchor="t" anchorCtr="0">
            <a:normAutofit fontScale="92500" lnSpcReduction="20000"/>
          </a:bodyPr>
          <a:lstStyle/>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Leading by Example</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Accountability: Leaders must demonstrate respect for others and actively uphold Title IX policies by reporting violations.</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Setting a Standard: Encourage a culture of inclusivity and safety by promoting respectful interactions in all environments.</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Training and Education: Provide ongoing education about consent, discrimination, and harassment for all community members.</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Proactive Leadership</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Creating Safe Spaces: Establish safe environments where individuals feel comfortable reporting concerns.</a:t>
            </a:r>
            <a:endParaRPr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Clr>
                <a:schemeClr val="dk1"/>
              </a:buClr>
              <a:buSzPct val="55000"/>
              <a:buFont typeface="Arial"/>
              <a:buNone/>
            </a:pPr>
            <a:r>
              <a:rPr lang="en-US" dirty="0">
                <a:latin typeface="Times New Roman" panose="02020603050405020304" pitchFamily="18" charset="0"/>
                <a:cs typeface="Times New Roman" panose="02020603050405020304" pitchFamily="18" charset="0"/>
              </a:rPr>
              <a:t>- Supporting Others: Be approachable and supportive to those who may need guidance or wish to report Title IX-related issues.</a:t>
            </a:r>
            <a:endParaRPr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endParaRPr dirty="0"/>
          </a:p>
        </p:txBody>
      </p:sp>
      <p:sp>
        <p:nvSpPr>
          <p:cNvPr id="383" name="Google Shape;383;g30563939868_0_31"/>
          <p:cNvSpPr txBox="1">
            <a:spLocks noGrp="1"/>
          </p:cNvSpPr>
          <p:nvPr>
            <p:ph type="sldNum" idx="12"/>
          </p:nvPr>
        </p:nvSpPr>
        <p:spPr>
          <a:xfrm>
            <a:off x="11311128" y="6272784"/>
            <a:ext cx="64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BULLYING </a:t>
            </a:r>
            <a:endParaRPr/>
          </a:p>
        </p:txBody>
      </p:sp>
      <p:sp>
        <p:nvSpPr>
          <p:cNvPr id="136" name="Google Shape;136;p3"/>
          <p:cNvSpPr txBox="1">
            <a:spLocks noGrp="1"/>
          </p:cNvSpPr>
          <p:nvPr>
            <p:ph type="body" idx="1"/>
          </p:nvPr>
        </p:nvSpPr>
        <p:spPr>
          <a:xfrm>
            <a:off x="1069848" y="1645919"/>
            <a:ext cx="10058400" cy="4991989"/>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a:t>Bullying is an ongoing and deliberate misuse of power in relationships through repeated verbal, physical and/or social behaviour that intends to cause physical, social and/or psychological harm. It can involve an individual or a group misusing their power, or perceived power, over one or more persons who feel unable to stop it from happening.</a:t>
            </a:r>
            <a:endParaRPr/>
          </a:p>
          <a:p>
            <a:pPr marL="0" lvl="0" indent="0" algn="l" rtl="0">
              <a:lnSpc>
                <a:spcPct val="90000"/>
              </a:lnSpc>
              <a:spcBef>
                <a:spcPts val="1200"/>
              </a:spcBef>
              <a:spcAft>
                <a:spcPts val="0"/>
              </a:spcAft>
              <a:buSzPts val="1700"/>
              <a:buNone/>
            </a:pPr>
            <a:r>
              <a:rPr lang="en-US" b="1"/>
              <a:t>What bullying is not</a:t>
            </a:r>
            <a:endParaRPr/>
          </a:p>
          <a:p>
            <a:pPr marL="182880" lvl="0" indent="-182880" algn="l" rtl="0">
              <a:lnSpc>
                <a:spcPct val="90000"/>
              </a:lnSpc>
              <a:spcBef>
                <a:spcPts val="1200"/>
              </a:spcBef>
              <a:spcAft>
                <a:spcPts val="0"/>
              </a:spcAft>
              <a:buSzPts val="1700"/>
              <a:buChar char="▪"/>
            </a:pPr>
            <a:r>
              <a:rPr lang="en-US"/>
              <a:t>single episodes of social rejection or dislike</a:t>
            </a:r>
            <a:endParaRPr/>
          </a:p>
          <a:p>
            <a:pPr marL="182880" lvl="0" indent="-182880" algn="l" rtl="0">
              <a:lnSpc>
                <a:spcPct val="90000"/>
              </a:lnSpc>
              <a:spcBef>
                <a:spcPts val="1200"/>
              </a:spcBef>
              <a:spcAft>
                <a:spcPts val="0"/>
              </a:spcAft>
              <a:buSzPts val="1700"/>
              <a:buChar char="▪"/>
            </a:pPr>
            <a:r>
              <a:rPr lang="en-US"/>
              <a:t>single episode acts of nastiness or spite</a:t>
            </a:r>
            <a:endParaRPr/>
          </a:p>
          <a:p>
            <a:pPr marL="182880" lvl="0" indent="-182880" algn="l" rtl="0">
              <a:lnSpc>
                <a:spcPct val="90000"/>
              </a:lnSpc>
              <a:spcBef>
                <a:spcPts val="1200"/>
              </a:spcBef>
              <a:spcAft>
                <a:spcPts val="0"/>
              </a:spcAft>
              <a:buSzPts val="1700"/>
              <a:buChar char="▪"/>
            </a:pPr>
            <a:r>
              <a:rPr lang="en-US"/>
              <a:t>random acts of aggression or intimidation</a:t>
            </a:r>
            <a:endParaRPr/>
          </a:p>
          <a:p>
            <a:pPr marL="182880" lvl="0" indent="-182880" algn="l" rtl="0">
              <a:lnSpc>
                <a:spcPct val="90000"/>
              </a:lnSpc>
              <a:spcBef>
                <a:spcPts val="1200"/>
              </a:spcBef>
              <a:spcAft>
                <a:spcPts val="0"/>
              </a:spcAft>
              <a:buSzPts val="1700"/>
              <a:buChar char="▪"/>
            </a:pPr>
            <a:r>
              <a:rPr lang="en-US"/>
              <a:t>mutual arguments, disagreements or fights.</a:t>
            </a:r>
            <a:endParaRPr/>
          </a:p>
          <a:p>
            <a:pPr marL="182880" lvl="0" indent="-74929" algn="l" rtl="0">
              <a:lnSpc>
                <a:spcPct val="90000"/>
              </a:lnSpc>
              <a:spcBef>
                <a:spcPts val="1200"/>
              </a:spcBef>
              <a:spcAft>
                <a:spcPts val="0"/>
              </a:spcAft>
              <a:buSzPts val="1700"/>
              <a:buNone/>
            </a:pPr>
            <a:endParaRPr/>
          </a:p>
        </p:txBody>
      </p:sp>
      <p:sp>
        <p:nvSpPr>
          <p:cNvPr id="137" name="Google Shape;137;p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4</a:t>
            </a:fld>
            <a:endParaRPr/>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LEADERSHIP and CHARACTER</a:t>
            </a:r>
            <a:endParaRPr/>
          </a:p>
        </p:txBody>
      </p:sp>
      <p:sp>
        <p:nvSpPr>
          <p:cNvPr id="320" name="Google Shape;320;p42"/>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dirty="0"/>
              <a:t>SET POSITIVE EXAMPLE</a:t>
            </a:r>
            <a:endParaRPr dirty="0"/>
          </a:p>
          <a:p>
            <a:pPr marL="182880" lvl="0" indent="-182880" algn="l" rtl="0">
              <a:lnSpc>
                <a:spcPct val="90000"/>
              </a:lnSpc>
              <a:spcBef>
                <a:spcPts val="1200"/>
              </a:spcBef>
              <a:spcAft>
                <a:spcPts val="0"/>
              </a:spcAft>
              <a:buSzPts val="1700"/>
              <a:buChar char="▪"/>
            </a:pPr>
            <a:r>
              <a:rPr lang="en-US" dirty="0"/>
              <a:t>IMPACT ENTIRE CAMPUS COMMUNITY</a:t>
            </a:r>
            <a:endParaRPr dirty="0"/>
          </a:p>
          <a:p>
            <a:pPr marL="182880" lvl="0" indent="-172084" algn="l" rtl="0">
              <a:lnSpc>
                <a:spcPct val="90000"/>
              </a:lnSpc>
              <a:spcBef>
                <a:spcPts val="1200"/>
              </a:spcBef>
              <a:spcAft>
                <a:spcPts val="0"/>
              </a:spcAft>
              <a:buSzPts val="1530"/>
              <a:buChar char="▪"/>
            </a:pPr>
            <a:r>
              <a:rPr lang="en-US" dirty="0"/>
              <a:t>HONOR AND RESPECT OTHERS DIGNITY</a:t>
            </a:r>
            <a:endParaRPr dirty="0"/>
          </a:p>
          <a:p>
            <a:pPr marL="182880" lvl="0" indent="-172084" algn="l" rtl="0">
              <a:lnSpc>
                <a:spcPct val="90000"/>
              </a:lnSpc>
              <a:spcBef>
                <a:spcPts val="1200"/>
              </a:spcBef>
              <a:spcAft>
                <a:spcPts val="0"/>
              </a:spcAft>
              <a:buSzPts val="1530"/>
              <a:buChar char="▪"/>
            </a:pPr>
            <a:endParaRPr dirty="0"/>
          </a:p>
          <a:p>
            <a:pPr marL="182880" lvl="0" indent="-74929" algn="l" rtl="0">
              <a:lnSpc>
                <a:spcPct val="90000"/>
              </a:lnSpc>
              <a:spcBef>
                <a:spcPts val="1200"/>
              </a:spcBef>
              <a:spcAft>
                <a:spcPts val="0"/>
              </a:spcAft>
              <a:buSzPts val="1700"/>
              <a:buNone/>
            </a:pPr>
            <a:endParaRPr dirty="0"/>
          </a:p>
        </p:txBody>
      </p:sp>
      <p:sp>
        <p:nvSpPr>
          <p:cNvPr id="321" name="Google Shape;321;p4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40</a:t>
            </a:fld>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CYBER BULLYING</a:t>
            </a:r>
            <a:endParaRPr/>
          </a:p>
        </p:txBody>
      </p:sp>
      <p:sp>
        <p:nvSpPr>
          <p:cNvPr id="143" name="Google Shape;143;p4"/>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fontScale="92500" lnSpcReduction="20000"/>
          </a:bodyPr>
          <a:lstStyle/>
          <a:p>
            <a:pPr marL="182880" lvl="0" indent="-182880" algn="l" rtl="0">
              <a:lnSpc>
                <a:spcPct val="90000"/>
              </a:lnSpc>
              <a:spcBef>
                <a:spcPts val="0"/>
              </a:spcBef>
              <a:spcAft>
                <a:spcPts val="0"/>
              </a:spcAft>
              <a:buSzPct val="85000"/>
              <a:buChar char="▪"/>
            </a:pPr>
            <a:r>
              <a:rPr lang="en-US"/>
              <a:t>Cyberbullying is bullying that takes place over digital devices like cell phones, computers, and tablets. Cyberbullying can occur through SMS, Text, and apps, or online in social media, forums, or gaming where people can view, participate in, or share content. Cyberbullying includes sending, posting, or sharing negative, harmful, false, or mean content about someone else. It can include sharing personal or private information about someone else causing embarrassment or humiliation. Some cyberbullying crosses the line into unlawful or criminal behavior.</a:t>
            </a:r>
            <a:endParaRPr/>
          </a:p>
          <a:p>
            <a:pPr marL="0" lvl="0" indent="0" algn="l" rtl="0">
              <a:lnSpc>
                <a:spcPct val="90000"/>
              </a:lnSpc>
              <a:spcBef>
                <a:spcPts val="1200"/>
              </a:spcBef>
              <a:spcAft>
                <a:spcPts val="0"/>
              </a:spcAft>
              <a:buSzPct val="85000"/>
              <a:buNone/>
            </a:pPr>
            <a:r>
              <a:rPr lang="en-US"/>
              <a:t>The most common places where cyberbullying occurs are:</a:t>
            </a:r>
            <a:endParaRPr/>
          </a:p>
          <a:p>
            <a:pPr marL="182880" lvl="0" indent="-182880" algn="l" rtl="0">
              <a:lnSpc>
                <a:spcPct val="90000"/>
              </a:lnSpc>
              <a:spcBef>
                <a:spcPts val="1200"/>
              </a:spcBef>
              <a:spcAft>
                <a:spcPts val="0"/>
              </a:spcAft>
              <a:buSzPct val="85000"/>
              <a:buChar char="▪"/>
            </a:pPr>
            <a:r>
              <a:rPr lang="en-US"/>
              <a:t>Social Media, such as Facebook, Instagram, Snapchat, and Tik Tok</a:t>
            </a:r>
            <a:endParaRPr/>
          </a:p>
          <a:p>
            <a:pPr marL="182880" lvl="0" indent="-182880" algn="l" rtl="0">
              <a:lnSpc>
                <a:spcPct val="90000"/>
              </a:lnSpc>
              <a:spcBef>
                <a:spcPts val="1200"/>
              </a:spcBef>
              <a:spcAft>
                <a:spcPts val="0"/>
              </a:spcAft>
              <a:buSzPct val="85000"/>
              <a:buChar char="▪"/>
            </a:pPr>
            <a:r>
              <a:rPr lang="en-US"/>
              <a:t>Text messaging and messaging apps on mobile or tablet devices</a:t>
            </a:r>
            <a:endParaRPr/>
          </a:p>
          <a:p>
            <a:pPr marL="182880" lvl="0" indent="-182880" algn="l" rtl="0">
              <a:lnSpc>
                <a:spcPct val="90000"/>
              </a:lnSpc>
              <a:spcBef>
                <a:spcPts val="1200"/>
              </a:spcBef>
              <a:spcAft>
                <a:spcPts val="0"/>
              </a:spcAft>
              <a:buSzPct val="85000"/>
              <a:buChar char="▪"/>
            </a:pPr>
            <a:r>
              <a:rPr lang="en-US"/>
              <a:t>Instant messaging, direct messaging, and online chatting over the internet</a:t>
            </a:r>
            <a:endParaRPr/>
          </a:p>
          <a:p>
            <a:pPr marL="182880" lvl="0" indent="-182880" algn="l" rtl="0">
              <a:lnSpc>
                <a:spcPct val="90000"/>
              </a:lnSpc>
              <a:spcBef>
                <a:spcPts val="1200"/>
              </a:spcBef>
              <a:spcAft>
                <a:spcPts val="0"/>
              </a:spcAft>
              <a:buSzPct val="85000"/>
              <a:buChar char="▪"/>
            </a:pPr>
            <a:r>
              <a:rPr lang="en-US"/>
              <a:t>Online forums, chat rooms, and message boards, such as Reddit</a:t>
            </a:r>
            <a:endParaRPr/>
          </a:p>
          <a:p>
            <a:pPr marL="182880" lvl="0" indent="-182880" algn="l" rtl="0">
              <a:lnSpc>
                <a:spcPct val="90000"/>
              </a:lnSpc>
              <a:spcBef>
                <a:spcPts val="1200"/>
              </a:spcBef>
              <a:spcAft>
                <a:spcPts val="0"/>
              </a:spcAft>
              <a:buSzPct val="85000"/>
              <a:buChar char="▪"/>
            </a:pPr>
            <a:r>
              <a:rPr lang="en-US"/>
              <a:t>Email</a:t>
            </a:r>
            <a:endParaRPr/>
          </a:p>
          <a:p>
            <a:pPr marL="182880" lvl="0" indent="-182880" algn="l" rtl="0">
              <a:lnSpc>
                <a:spcPct val="90000"/>
              </a:lnSpc>
              <a:spcBef>
                <a:spcPts val="1200"/>
              </a:spcBef>
              <a:spcAft>
                <a:spcPts val="0"/>
              </a:spcAft>
              <a:buSzPct val="85000"/>
              <a:buChar char="▪"/>
            </a:pPr>
            <a:r>
              <a:rPr lang="en-US"/>
              <a:t>Online gaming communities</a:t>
            </a:r>
            <a:endParaRPr/>
          </a:p>
          <a:p>
            <a:pPr marL="182880" lvl="0" indent="-83026" algn="l" rtl="0">
              <a:lnSpc>
                <a:spcPct val="90000"/>
              </a:lnSpc>
              <a:spcBef>
                <a:spcPts val="1200"/>
              </a:spcBef>
              <a:spcAft>
                <a:spcPts val="0"/>
              </a:spcAft>
              <a:buSzPct val="85000"/>
              <a:buNone/>
            </a:pPr>
            <a:endParaRPr/>
          </a:p>
        </p:txBody>
      </p:sp>
      <p:sp>
        <p:nvSpPr>
          <p:cNvPr id="144" name="Google Shape;144;p4"/>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5</a:t>
            </a:fld>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BULLYING RESOURCES</a:t>
            </a:r>
            <a:endParaRPr/>
          </a:p>
        </p:txBody>
      </p:sp>
      <p:sp>
        <p:nvSpPr>
          <p:cNvPr id="150" name="Google Shape;150;p5"/>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380"/>
              <a:buChar char="▪"/>
            </a:pPr>
            <a:r>
              <a:rPr lang="en-US" sz="2800" b="1" u="sng">
                <a:solidFill>
                  <a:schemeClr val="hlink"/>
                </a:solidFill>
                <a:hlinkClick r:id="rId3"/>
              </a:rPr>
              <a:t>CYBER BULLYING VIDEO</a:t>
            </a:r>
            <a:endParaRPr/>
          </a:p>
          <a:p>
            <a:pPr marL="182880" lvl="0" indent="-182880" algn="l" rtl="0">
              <a:lnSpc>
                <a:spcPct val="90000"/>
              </a:lnSpc>
              <a:spcBef>
                <a:spcPts val="1200"/>
              </a:spcBef>
              <a:spcAft>
                <a:spcPts val="0"/>
              </a:spcAft>
              <a:buSzPts val="2380"/>
              <a:buChar char="▪"/>
            </a:pPr>
            <a:r>
              <a:rPr lang="en-US" sz="2800" b="1" u="sng">
                <a:solidFill>
                  <a:schemeClr val="hlink"/>
                </a:solidFill>
                <a:hlinkClick r:id="rId3"/>
              </a:rPr>
              <a:t>UPSTANDER VIDEO</a:t>
            </a:r>
            <a:endParaRPr sz="2800" b="1"/>
          </a:p>
          <a:p>
            <a:pPr marL="182880" lvl="0" indent="-182880" algn="l" rtl="0">
              <a:lnSpc>
                <a:spcPct val="90000"/>
              </a:lnSpc>
              <a:spcBef>
                <a:spcPts val="1200"/>
              </a:spcBef>
              <a:spcAft>
                <a:spcPts val="0"/>
              </a:spcAft>
              <a:buSzPts val="2380"/>
              <a:buChar char="▪"/>
            </a:pPr>
            <a:r>
              <a:rPr lang="en-US" sz="2800" b="1"/>
              <a:t>https://www.stopbullying.gov/</a:t>
            </a:r>
            <a:endParaRPr/>
          </a:p>
          <a:p>
            <a:pPr marL="182880" lvl="0" indent="-182880" algn="l" rtl="0">
              <a:lnSpc>
                <a:spcPct val="90000"/>
              </a:lnSpc>
              <a:spcBef>
                <a:spcPts val="1200"/>
              </a:spcBef>
              <a:spcAft>
                <a:spcPts val="0"/>
              </a:spcAft>
              <a:buSzPts val="2380"/>
              <a:buChar char="▪"/>
            </a:pPr>
            <a:r>
              <a:rPr lang="en-US" sz="2800" b="1"/>
              <a:t>https://www.stopbullying.gov/cyberbullying/prevention</a:t>
            </a:r>
            <a:endParaRPr/>
          </a:p>
          <a:p>
            <a:pPr marL="182880" lvl="0" indent="-182880" algn="l" rtl="0">
              <a:lnSpc>
                <a:spcPct val="90000"/>
              </a:lnSpc>
              <a:spcBef>
                <a:spcPts val="1200"/>
              </a:spcBef>
              <a:spcAft>
                <a:spcPts val="0"/>
              </a:spcAft>
              <a:buSzPts val="2380"/>
              <a:buChar char="▪"/>
            </a:pPr>
            <a:r>
              <a:rPr lang="en-US" sz="2800" b="1"/>
              <a:t>Bullying Prevention Consultation Line</a:t>
            </a:r>
            <a:endParaRPr/>
          </a:p>
          <a:p>
            <a:pPr marL="182880" lvl="0" indent="-182880" algn="l" rtl="0">
              <a:lnSpc>
                <a:spcPct val="90000"/>
              </a:lnSpc>
              <a:spcBef>
                <a:spcPts val="1200"/>
              </a:spcBef>
              <a:spcAft>
                <a:spcPts val="0"/>
              </a:spcAft>
              <a:buSzPts val="2380"/>
              <a:buChar char="▪"/>
            </a:pPr>
            <a:r>
              <a:rPr lang="en-US" sz="2800" b="1"/>
              <a:t>1-866-716-0424</a:t>
            </a:r>
            <a:endParaRPr/>
          </a:p>
          <a:p>
            <a:pPr marL="182880" lvl="0" indent="-74929" algn="l" rtl="0">
              <a:lnSpc>
                <a:spcPct val="90000"/>
              </a:lnSpc>
              <a:spcBef>
                <a:spcPts val="1200"/>
              </a:spcBef>
              <a:spcAft>
                <a:spcPts val="0"/>
              </a:spcAft>
              <a:buSzPts val="1700"/>
              <a:buNone/>
            </a:pPr>
            <a:endParaRPr/>
          </a:p>
        </p:txBody>
      </p:sp>
      <p:sp>
        <p:nvSpPr>
          <p:cNvPr id="151" name="Google Shape;151;p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6</a:t>
            </a:fld>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n-US"/>
              <a:t>HAZING</a:t>
            </a:r>
            <a:endParaRPr/>
          </a:p>
        </p:txBody>
      </p:sp>
      <p:sp>
        <p:nvSpPr>
          <p:cNvPr id="157" name="Google Shape;157;p6"/>
          <p:cNvSpPr txBox="1">
            <a:spLocks noGrp="1"/>
          </p:cNvSpPr>
          <p:nvPr>
            <p:ph type="body" idx="1"/>
          </p:nvPr>
        </p:nvSpPr>
        <p:spPr>
          <a:xfrm>
            <a:off x="1069848" y="1477107"/>
            <a:ext cx="10241280" cy="5160801"/>
          </a:xfrm>
          <a:prstGeom prst="rect">
            <a:avLst/>
          </a:prstGeom>
          <a:noFill/>
          <a:ln>
            <a:noFill/>
          </a:ln>
        </p:spPr>
        <p:txBody>
          <a:bodyPr spcFirstLastPara="1" wrap="square" lIns="91425" tIns="45700" rIns="91425" bIns="45700" anchor="t" anchorCtr="0">
            <a:normAutofit fontScale="92500"/>
          </a:bodyPr>
          <a:lstStyle/>
          <a:p>
            <a:pPr marL="182880" lvl="0" indent="-182880" algn="l" rtl="0">
              <a:lnSpc>
                <a:spcPct val="90000"/>
              </a:lnSpc>
              <a:spcBef>
                <a:spcPts val="0"/>
              </a:spcBef>
              <a:spcAft>
                <a:spcPts val="0"/>
              </a:spcAft>
              <a:buSzPct val="85000"/>
              <a:buChar char="▪"/>
            </a:pPr>
            <a:r>
              <a:rPr lang="en-US" sz="2400" i="1"/>
              <a:t>Hazing is any act that, as an explicit or implicit condition of recruitment, admission, or initiation into, affiliation with, or new or continued membership status within a group, team, organization,</a:t>
            </a:r>
            <a:br>
              <a:rPr lang="en-US" sz="2400" i="1"/>
            </a:br>
            <a:r>
              <a:rPr lang="en-US" sz="2400" i="1"/>
              <a:t>living group, or academic group or cohort, does one or more of the following:</a:t>
            </a:r>
            <a:endParaRPr sz="2400"/>
          </a:p>
          <a:p>
            <a:pPr marL="182880" lvl="0" indent="-182880" algn="l" rtl="0">
              <a:lnSpc>
                <a:spcPct val="90000"/>
              </a:lnSpc>
              <a:spcBef>
                <a:spcPts val="1200"/>
              </a:spcBef>
              <a:spcAft>
                <a:spcPts val="0"/>
              </a:spcAft>
              <a:buSzPct val="85000"/>
              <a:buChar char="▪"/>
            </a:pPr>
            <a:r>
              <a:rPr lang="en-US" sz="2400" b="1" i="1"/>
              <a:t>Causes, encourages, or compels another person to engage in any activity that could reasonably be perceived as likely to create a risk of mental, physical, or emotional distress or harm; examples include but are not limited to</a:t>
            </a:r>
            <a:r>
              <a:rPr lang="en-US" sz="2400" i="1"/>
              <a:t>:</a:t>
            </a:r>
            <a:br>
              <a:rPr lang="en-US" sz="2400" i="1"/>
            </a:br>
            <a:r>
              <a:rPr lang="en-US" sz="2400" i="1"/>
              <a:t>a. Undertake acts of servitude or menial tasks;</a:t>
            </a:r>
            <a:br>
              <a:rPr lang="en-US" sz="2400" i="1"/>
            </a:br>
            <a:r>
              <a:rPr lang="en-US" sz="2400" i="1"/>
              <a:t>b. Undergo undue financial expenditures;</a:t>
            </a:r>
            <a:br>
              <a:rPr lang="en-US" sz="2400" i="1"/>
            </a:br>
            <a:r>
              <a:rPr lang="en-US" sz="2400" i="1"/>
              <a:t>c. Engage in acts relevant to those of the group (for example practice or training activities), but in a manner that a reasonable person would consider excessive or dangerous;</a:t>
            </a:r>
            <a:br>
              <a:rPr lang="en-US" sz="2400" i="1"/>
            </a:br>
            <a:r>
              <a:rPr lang="en-US" sz="2400" i="1"/>
              <a:t>d. Abuse, humiliate, degrade, or taunt another person or persons</a:t>
            </a:r>
            <a:r>
              <a:rPr lang="en-US" i="1"/>
              <a:t>.</a:t>
            </a:r>
            <a:br>
              <a:rPr lang="en-US"/>
            </a:br>
            <a:r>
              <a:rPr lang="en-US"/>
              <a:t> </a:t>
            </a:r>
            <a:endParaRPr/>
          </a:p>
          <a:p>
            <a:pPr marL="0" lvl="0" indent="0" algn="l" rtl="0">
              <a:lnSpc>
                <a:spcPct val="90000"/>
              </a:lnSpc>
              <a:spcBef>
                <a:spcPts val="1200"/>
              </a:spcBef>
              <a:spcAft>
                <a:spcPts val="0"/>
              </a:spcAft>
              <a:buSzPct val="85000"/>
              <a:buNone/>
            </a:pPr>
            <a:r>
              <a:rPr lang="en-US"/>
              <a:t> </a:t>
            </a:r>
            <a:endParaRPr/>
          </a:p>
          <a:p>
            <a:pPr marL="182880" lvl="0" indent="-83026" algn="l" rtl="0">
              <a:lnSpc>
                <a:spcPct val="90000"/>
              </a:lnSpc>
              <a:spcBef>
                <a:spcPts val="1200"/>
              </a:spcBef>
              <a:spcAft>
                <a:spcPts val="0"/>
              </a:spcAft>
              <a:buSzPct val="85000"/>
              <a:buNone/>
            </a:pPr>
            <a:endParaRPr/>
          </a:p>
        </p:txBody>
      </p:sp>
      <p:sp>
        <p:nvSpPr>
          <p:cNvPr id="158" name="Google Shape;158;p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7</a:t>
            </a:fld>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body" idx="1"/>
          </p:nvPr>
        </p:nvSpPr>
        <p:spPr>
          <a:xfrm>
            <a:off x="1069848" y="604911"/>
            <a:ext cx="10058400" cy="5567289"/>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040"/>
              <a:buChar char="▪"/>
            </a:pPr>
            <a:r>
              <a:rPr lang="en-US" sz="2400" b="1" i="1"/>
              <a:t>Involves any of the following</a:t>
            </a:r>
            <a:r>
              <a:rPr lang="en-US" sz="2400" i="1"/>
              <a:t>:</a:t>
            </a:r>
            <a:br>
              <a:rPr lang="en-US" sz="2400" i="1"/>
            </a:br>
            <a:r>
              <a:rPr lang="en-US" sz="2400" i="1"/>
              <a:t>a. Consumption of alcohol or drugs;</a:t>
            </a:r>
            <a:br>
              <a:rPr lang="en-US" sz="2400" i="1"/>
            </a:br>
            <a:r>
              <a:rPr lang="en-US" sz="2400" i="1"/>
              <a:t>b. Consumption of unpalatable substances, or palatable substances to excess;</a:t>
            </a:r>
            <a:br>
              <a:rPr lang="en-US" sz="2400" i="1"/>
            </a:br>
            <a:r>
              <a:rPr lang="en-US" sz="2400" i="1"/>
              <a:t>c. Damage to or theft of property, or any other illegal act;</a:t>
            </a:r>
            <a:br>
              <a:rPr lang="en-US" sz="2400" i="1"/>
            </a:br>
            <a:r>
              <a:rPr lang="en-US" sz="2400" i="1"/>
              <a:t>d. Violation of any University policy.</a:t>
            </a:r>
            <a:br>
              <a:rPr lang="en-US" sz="2400"/>
            </a:br>
            <a:endParaRPr sz="2400"/>
          </a:p>
          <a:p>
            <a:pPr marL="182880" lvl="0" indent="-182880" algn="l" rtl="0">
              <a:lnSpc>
                <a:spcPct val="90000"/>
              </a:lnSpc>
              <a:spcBef>
                <a:spcPts val="1200"/>
              </a:spcBef>
              <a:spcAft>
                <a:spcPts val="0"/>
              </a:spcAft>
              <a:buSzPts val="2040"/>
              <a:buChar char="▪"/>
            </a:pPr>
            <a:r>
              <a:rPr lang="en-US" sz="2400" b="1" i="1"/>
              <a:t>Subjects any other person (including an existing member or cohort of existing members of the group) to any of the above activities</a:t>
            </a:r>
            <a:r>
              <a:rPr lang="en-US" sz="2400" i="1"/>
              <a:t>.</a:t>
            </a:r>
            <a:endParaRPr sz="2400"/>
          </a:p>
          <a:p>
            <a:pPr marL="182880" lvl="0" indent="-182880" algn="l" rtl="0">
              <a:lnSpc>
                <a:spcPct val="90000"/>
              </a:lnSpc>
              <a:spcBef>
                <a:spcPts val="1200"/>
              </a:spcBef>
              <a:spcAft>
                <a:spcPts val="0"/>
              </a:spcAft>
              <a:buSzPts val="2040"/>
              <a:buChar char="▪"/>
            </a:pPr>
            <a:r>
              <a:rPr lang="en-US" sz="2400" i="1"/>
              <a:t>Hazing can occur on or off campus, in person or in virtual settings. The individual subjected to hazing does not need to regard or identify the act as hazing. The fact that an individual does not object to and/or appears willing to participate in the activity, does not signify the conduct is not hazing.</a:t>
            </a:r>
            <a:endParaRPr/>
          </a:p>
          <a:p>
            <a:pPr marL="182880" lvl="0" indent="-74929" algn="l" rtl="0">
              <a:lnSpc>
                <a:spcPct val="90000"/>
              </a:lnSpc>
              <a:spcBef>
                <a:spcPts val="1200"/>
              </a:spcBef>
              <a:spcAft>
                <a:spcPts val="0"/>
              </a:spcAft>
              <a:buSzPts val="1700"/>
              <a:buNone/>
            </a:pPr>
            <a:endParaRPr/>
          </a:p>
        </p:txBody>
      </p:sp>
      <p:sp>
        <p:nvSpPr>
          <p:cNvPr id="164" name="Google Shape;164;p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8</a:t>
            </a:fld>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body" idx="1"/>
          </p:nvPr>
        </p:nvSpPr>
        <p:spPr>
          <a:xfrm>
            <a:off x="1069848" y="844062"/>
            <a:ext cx="10058400" cy="53281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380"/>
              <a:buNone/>
            </a:pPr>
            <a:r>
              <a:rPr lang="en-US" sz="2800" b="1"/>
              <a:t>Examples of hazing</a:t>
            </a:r>
            <a:endParaRPr/>
          </a:p>
          <a:p>
            <a:pPr marL="182880" lvl="0" indent="-182880" algn="l" rtl="0">
              <a:lnSpc>
                <a:spcPct val="90000"/>
              </a:lnSpc>
              <a:spcBef>
                <a:spcPts val="1200"/>
              </a:spcBef>
              <a:spcAft>
                <a:spcPts val="0"/>
              </a:spcAft>
              <a:buSzPts val="2380"/>
              <a:buChar char="▪"/>
            </a:pPr>
            <a:r>
              <a:rPr lang="en-US" sz="2800"/>
              <a:t>Joining a group should never involve:</a:t>
            </a:r>
            <a:endParaRPr/>
          </a:p>
          <a:p>
            <a:pPr marL="182880" lvl="0" indent="-182880" algn="l" rtl="0">
              <a:lnSpc>
                <a:spcPct val="90000"/>
              </a:lnSpc>
              <a:spcBef>
                <a:spcPts val="1200"/>
              </a:spcBef>
              <a:spcAft>
                <a:spcPts val="0"/>
              </a:spcAft>
              <a:buSzPts val="2380"/>
              <a:buChar char="▪"/>
            </a:pPr>
            <a:r>
              <a:rPr lang="en-US" sz="2800"/>
              <a:t>sleep deprivation</a:t>
            </a:r>
            <a:endParaRPr/>
          </a:p>
          <a:p>
            <a:pPr marL="182880" lvl="0" indent="-182880" algn="l" rtl="0">
              <a:lnSpc>
                <a:spcPct val="90000"/>
              </a:lnSpc>
              <a:spcBef>
                <a:spcPts val="1200"/>
              </a:spcBef>
              <a:spcAft>
                <a:spcPts val="0"/>
              </a:spcAft>
              <a:buSzPts val="2380"/>
              <a:buChar char="▪"/>
            </a:pPr>
            <a:r>
              <a:rPr lang="en-US" sz="2800"/>
              <a:t>eating gross stuff</a:t>
            </a:r>
            <a:endParaRPr/>
          </a:p>
          <a:p>
            <a:pPr marL="182880" lvl="0" indent="-182880" algn="l" rtl="0">
              <a:lnSpc>
                <a:spcPct val="90000"/>
              </a:lnSpc>
              <a:spcBef>
                <a:spcPts val="1200"/>
              </a:spcBef>
              <a:spcAft>
                <a:spcPts val="0"/>
              </a:spcAft>
              <a:buSzPts val="2380"/>
              <a:buChar char="▪"/>
            </a:pPr>
            <a:r>
              <a:rPr lang="en-US" sz="2800"/>
              <a:t>acts of exertion </a:t>
            </a:r>
            <a:endParaRPr/>
          </a:p>
          <a:p>
            <a:pPr marL="182880" lvl="0" indent="-182880" algn="l" rtl="0">
              <a:lnSpc>
                <a:spcPct val="90000"/>
              </a:lnSpc>
              <a:spcBef>
                <a:spcPts val="1200"/>
              </a:spcBef>
              <a:spcAft>
                <a:spcPts val="0"/>
              </a:spcAft>
              <a:buSzPts val="2380"/>
              <a:buChar char="▪"/>
            </a:pPr>
            <a:r>
              <a:rPr lang="en-US" sz="2800"/>
              <a:t>isolation from the group</a:t>
            </a:r>
            <a:endParaRPr/>
          </a:p>
          <a:p>
            <a:pPr marL="182880" lvl="0" indent="-182880" algn="l" rtl="0">
              <a:lnSpc>
                <a:spcPct val="90000"/>
              </a:lnSpc>
              <a:spcBef>
                <a:spcPts val="1200"/>
              </a:spcBef>
              <a:spcAft>
                <a:spcPts val="0"/>
              </a:spcAft>
              <a:buSzPts val="2380"/>
              <a:buChar char="▪"/>
            </a:pPr>
            <a:r>
              <a:rPr lang="en-US" sz="2800"/>
              <a:t>acts of servitude</a:t>
            </a:r>
            <a:endParaRPr/>
          </a:p>
          <a:p>
            <a:pPr marL="182880" lvl="0" indent="-182880" algn="l" rtl="0">
              <a:lnSpc>
                <a:spcPct val="90000"/>
              </a:lnSpc>
              <a:spcBef>
                <a:spcPts val="1200"/>
              </a:spcBef>
              <a:spcAft>
                <a:spcPts val="0"/>
              </a:spcAft>
              <a:buSzPts val="2380"/>
              <a:buChar char="▪"/>
            </a:pPr>
            <a:r>
              <a:rPr lang="en-US" sz="2800"/>
              <a:t>Alcohol</a:t>
            </a:r>
            <a:endParaRPr/>
          </a:p>
          <a:p>
            <a:pPr marL="182880" lvl="0" indent="-31750" algn="l" rtl="0">
              <a:lnSpc>
                <a:spcPct val="90000"/>
              </a:lnSpc>
              <a:spcBef>
                <a:spcPts val="1200"/>
              </a:spcBef>
              <a:spcAft>
                <a:spcPts val="0"/>
              </a:spcAft>
              <a:buSzPts val="2380"/>
              <a:buNone/>
            </a:pPr>
            <a:endParaRPr sz="2800"/>
          </a:p>
          <a:p>
            <a:pPr marL="182880" lvl="0" indent="-31750" algn="l" rtl="0">
              <a:lnSpc>
                <a:spcPct val="90000"/>
              </a:lnSpc>
              <a:spcBef>
                <a:spcPts val="1200"/>
              </a:spcBef>
              <a:spcAft>
                <a:spcPts val="0"/>
              </a:spcAft>
              <a:buSzPts val="2380"/>
              <a:buNone/>
            </a:pPr>
            <a:endParaRPr sz="2800"/>
          </a:p>
          <a:p>
            <a:pPr marL="182880" lvl="0" indent="-74929" algn="l" rtl="0">
              <a:lnSpc>
                <a:spcPct val="90000"/>
              </a:lnSpc>
              <a:spcBef>
                <a:spcPts val="1200"/>
              </a:spcBef>
              <a:spcAft>
                <a:spcPts val="0"/>
              </a:spcAft>
              <a:buSzPts val="1700"/>
              <a:buNone/>
            </a:pPr>
            <a:endParaRPr/>
          </a:p>
        </p:txBody>
      </p:sp>
      <p:sp>
        <p:nvSpPr>
          <p:cNvPr id="170" name="Google Shape;170;p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400"/>
              <a:buFont typeface="Rockwell"/>
              <a:buNone/>
            </a:pPr>
            <a:fld id="{00000000-1234-1234-1234-123412341234}" type="slidenum">
              <a:rPr lang="en-US"/>
              <a:t>9</a:t>
            </a:fld>
            <a:endParaRPr/>
          </a:p>
        </p:txBody>
      </p:sp>
    </p:spTree>
  </p:cSld>
  <p:clrMapOvr>
    <a:masterClrMapping/>
  </p:clrMapOvr>
  <p:transition spd="slow">
    <p:push/>
  </p:transition>
</p:sld>
</file>

<file path=ppt/theme/theme1.xml><?xml version="1.0" encoding="utf-8"?>
<a:theme xmlns:a="http://schemas.openxmlformats.org/drawingml/2006/main"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2917</Words>
  <Application>Microsoft Office PowerPoint</Application>
  <PresentationFormat>Widescreen</PresentationFormat>
  <Paragraphs>284</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Noto Sans Symbols</vt:lpstr>
      <vt:lpstr>Rockwell</vt:lpstr>
      <vt:lpstr>Calibri</vt:lpstr>
      <vt:lpstr>Times New Roman</vt:lpstr>
      <vt:lpstr>Arial</vt:lpstr>
      <vt:lpstr>Helvetica Neue</vt:lpstr>
      <vt:lpstr>Wood Type</vt:lpstr>
      <vt:lpstr>TITLE IX AND SEXUAL MISCONDUCT, BULLYING AND HAZING TRAINING</vt:lpstr>
      <vt:lpstr>TITLE IX</vt:lpstr>
      <vt:lpstr>Dignity and Respect</vt:lpstr>
      <vt:lpstr>BULLYING </vt:lpstr>
      <vt:lpstr>CYBER BULLYING</vt:lpstr>
      <vt:lpstr>BULLYING RESOURCES</vt:lpstr>
      <vt:lpstr>HAZING</vt:lpstr>
      <vt:lpstr>PowerPoint Presentation</vt:lpstr>
      <vt:lpstr>PowerPoint Presentation</vt:lpstr>
      <vt:lpstr>HAZING RESOURCES</vt:lpstr>
      <vt:lpstr>WHAT IS SEXUAL MISCONDUCT?</vt:lpstr>
      <vt:lpstr>WHAT IS SEXUAL ASSAULT?</vt:lpstr>
      <vt:lpstr>WHAT IS SEXUAL ASSAULT?</vt:lpstr>
      <vt:lpstr>PowerPoint Presentation</vt:lpstr>
      <vt:lpstr>CONSENT- ITS SIMPLE AS TEA</vt:lpstr>
      <vt:lpstr>WHAT IS SEXUAL ASSAULT?</vt:lpstr>
      <vt:lpstr>WHAT IS SEXUAL HARASSMENT?</vt:lpstr>
      <vt:lpstr>WHAT IS SEXUAL HARASSMENT?</vt:lpstr>
      <vt:lpstr>WHAT IS SEXUAL HARASSMENT?</vt:lpstr>
      <vt:lpstr>WHAT IS STALKING?</vt:lpstr>
      <vt:lpstr>WHAT IS STALKING?</vt:lpstr>
      <vt:lpstr>WHAT IS DATING &amp; DOMESTIC VIOLENCE?</vt:lpstr>
      <vt:lpstr>WHAT IS DATING &amp; DOMESTIC VIOLENCE?</vt:lpstr>
      <vt:lpstr>WHAT IS DATING &amp; DOMESTIC VIOLENCE?</vt:lpstr>
      <vt:lpstr>SHOULD THE COMPLAINANT REPORT?</vt:lpstr>
      <vt:lpstr>NON-RETALIATION</vt:lpstr>
      <vt:lpstr>REPORTING OPTIONS FOR VICTIMS </vt:lpstr>
      <vt:lpstr>SUPPORTIVE MEASURES</vt:lpstr>
      <vt:lpstr>WHERE TO REPORT</vt:lpstr>
      <vt:lpstr>OTHER LEGISLATION</vt:lpstr>
      <vt:lpstr>UNDERAGE DRINKING</vt:lpstr>
      <vt:lpstr>UNDERAGE DRINKING IS DANGEROUS</vt:lpstr>
      <vt:lpstr>AMNESTY</vt:lpstr>
      <vt:lpstr>STUDENT GRIEVANCE PROCESS</vt:lpstr>
      <vt:lpstr>Communication Skills for Consent </vt:lpstr>
      <vt:lpstr>Dignity and a Person’s Rights</vt:lpstr>
      <vt:lpstr>Leadership and Compliance with Title IX</vt:lpstr>
      <vt:lpstr>Preventing Title IX Incidents through Communication Skills</vt:lpstr>
      <vt:lpstr>Leadership Skills for Preventing Title IX Incidents</vt:lpstr>
      <vt:lpstr>LEADERSHIP and CHARACTER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AND SEXUAL MISCONDUCT, BULLYING AND HAZING TRAINING</dc:title>
  <dc:creator>Jessica W. Rickmond</dc:creator>
  <cp:lastModifiedBy>Phillips, Jesse</cp:lastModifiedBy>
  <cp:revision>6</cp:revision>
  <dcterms:modified xsi:type="dcterms:W3CDTF">2025-07-28T11:03:41Z</dcterms:modified>
</cp:coreProperties>
</file>